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7" r:id="rId2"/>
    <p:sldId id="256" r:id="rId3"/>
    <p:sldId id="270" r:id="rId4"/>
    <p:sldId id="271" r:id="rId5"/>
    <p:sldId id="272" r:id="rId6"/>
    <p:sldId id="274" r:id="rId7"/>
    <p:sldId id="259" r:id="rId8"/>
    <p:sldId id="262" r:id="rId9"/>
    <p:sldId id="284" r:id="rId10"/>
    <p:sldId id="285" r:id="rId11"/>
    <p:sldId id="275" r:id="rId12"/>
    <p:sldId id="265" r:id="rId13"/>
    <p:sldId id="276" r:id="rId14"/>
    <p:sldId id="280" r:id="rId15"/>
    <p:sldId id="287" r:id="rId16"/>
    <p:sldId id="288" r:id="rId17"/>
    <p:sldId id="269" r:id="rId18"/>
  </p:sldIdLst>
  <p:sldSz cx="9144000" cy="5219700"/>
  <p:notesSz cx="6858000" cy="9144000"/>
  <p:custDataLst>
    <p:tags r:id="rId2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3333"/>
    <a:srgbClr val="E842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E4ECAA-8F81-4065-9DE7-E8A0E353CEBA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25488" y="1143000"/>
            <a:ext cx="5407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FF96C-AE70-4D02-AE78-DD28EDBB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95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21693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7188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5680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34116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666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7099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1372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6566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318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549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0697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610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871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3198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149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FF96C-AE70-4D02-AE78-DD28EDBB839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780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54243"/>
            <a:ext cx="6858000" cy="1817229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41551"/>
            <a:ext cx="6858000" cy="126021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479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707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7901"/>
            <a:ext cx="1971675" cy="442345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7901"/>
            <a:ext cx="5800725" cy="442345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6129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634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01301"/>
            <a:ext cx="7886700" cy="217125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93092"/>
            <a:ext cx="7886700" cy="114180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922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2049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7901"/>
            <a:ext cx="7886700" cy="10089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79552"/>
            <a:ext cx="3868340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06640"/>
            <a:ext cx="3868340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79552"/>
            <a:ext cx="3887391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06640"/>
            <a:ext cx="3887391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932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1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916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51541"/>
            <a:ext cx="4629150" cy="370937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58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51541"/>
            <a:ext cx="4629150" cy="370937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702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7901"/>
            <a:ext cx="7886700" cy="1008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89503"/>
            <a:ext cx="7886700" cy="33118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11896-8145-430A-B4F8-2081A417BFC4}" type="datetimeFigureOut">
              <a:rPr lang="zh-CN" altLang="en-US" smtClean="0"/>
              <a:t>2018/6/12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37889"/>
            <a:ext cx="30861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1B582B-7356-4430-B518-8F2E3CC5D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531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B286D3A7-9E84-4558-B557-2AB13EBFA0D3}"/>
              </a:ext>
            </a:extLst>
          </p:cNvPr>
          <p:cNvSpPr/>
          <p:nvPr/>
        </p:nvSpPr>
        <p:spPr>
          <a:xfrm>
            <a:off x="0" y="0"/>
            <a:ext cx="9144000" cy="528383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F384718-38A3-4EAA-86BB-4B1192BE97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532" y="21043"/>
            <a:ext cx="3321124" cy="52197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AB4EA27-1355-47F5-A53A-49F1458E4477}"/>
              </a:ext>
            </a:extLst>
          </p:cNvPr>
          <p:cNvSpPr txBox="1"/>
          <p:nvPr/>
        </p:nvSpPr>
        <p:spPr>
          <a:xfrm>
            <a:off x="781632" y="2250681"/>
            <a:ext cx="3461474" cy="39286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85800">
              <a:lnSpc>
                <a:spcPct val="120000"/>
              </a:lnSpc>
              <a:defRPr/>
            </a:pPr>
            <a:r>
              <a:rPr lang="en-US" altLang="zh-CN" dirty="0">
                <a:solidFill>
                  <a:schemeClr val="bg1"/>
                </a:solidFill>
                <a:latin typeface="Century Gothic" panose="020B0502020202020204" pitchFamily="34" charset="0"/>
                <a:ea typeface="微软雅黑"/>
              </a:rPr>
              <a:t>         The tank war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C7B376-102A-47BE-9DE3-3A787F3AEB55}"/>
              </a:ext>
            </a:extLst>
          </p:cNvPr>
          <p:cNvGrpSpPr/>
          <p:nvPr/>
        </p:nvGrpSpPr>
        <p:grpSpPr>
          <a:xfrm>
            <a:off x="1284130" y="3160975"/>
            <a:ext cx="277001" cy="276999"/>
            <a:chOff x="990599" y="4579267"/>
            <a:chExt cx="495173" cy="495173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BFE71D88-1045-4C17-B30E-758C0B083DD7}"/>
                </a:ext>
              </a:extLst>
            </p:cNvPr>
            <p:cNvSpPr/>
            <p:nvPr/>
          </p:nvSpPr>
          <p:spPr>
            <a:xfrm>
              <a:off x="990599" y="4579267"/>
              <a:ext cx="495173" cy="49517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zh-CN" altLang="en-US" sz="1350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  <p:sp>
          <p:nvSpPr>
            <p:cNvPr id="15" name="椭圆 24">
              <a:extLst>
                <a:ext uri="{FF2B5EF4-FFF2-40B4-BE49-F238E27FC236}">
                  <a16:creationId xmlns:a16="http://schemas.microsoft.com/office/drawing/2014/main" id="{06A085CC-8A9F-493C-8C6C-A4991D8A9943}"/>
                </a:ext>
              </a:extLst>
            </p:cNvPr>
            <p:cNvSpPr/>
            <p:nvPr/>
          </p:nvSpPr>
          <p:spPr>
            <a:xfrm>
              <a:off x="1114014" y="4693919"/>
              <a:ext cx="248343" cy="265868"/>
            </a:xfrm>
            <a:custGeom>
              <a:avLst/>
              <a:gdLst>
                <a:gd name="connsiteX0" fmla="*/ 191941 w 566993"/>
                <a:gd name="connsiteY0" fmla="*/ 362212 h 607004"/>
                <a:gd name="connsiteX1" fmla="*/ 203101 w 566993"/>
                <a:gd name="connsiteY1" fmla="*/ 369284 h 607004"/>
                <a:gd name="connsiteX2" fmla="*/ 283545 w 566993"/>
                <a:gd name="connsiteY2" fmla="*/ 479135 h 607004"/>
                <a:gd name="connsiteX3" fmla="*/ 363893 w 566993"/>
                <a:gd name="connsiteY3" fmla="*/ 369284 h 607004"/>
                <a:gd name="connsiteX4" fmla="*/ 375052 w 566993"/>
                <a:gd name="connsiteY4" fmla="*/ 362212 h 607004"/>
                <a:gd name="connsiteX5" fmla="*/ 381165 w 566993"/>
                <a:gd name="connsiteY5" fmla="*/ 363859 h 607004"/>
                <a:gd name="connsiteX6" fmla="*/ 452585 w 566993"/>
                <a:gd name="connsiteY6" fmla="*/ 400476 h 607004"/>
                <a:gd name="connsiteX7" fmla="*/ 566993 w 566993"/>
                <a:gd name="connsiteY7" fmla="*/ 477585 h 607004"/>
                <a:gd name="connsiteX8" fmla="*/ 566993 w 566993"/>
                <a:gd name="connsiteY8" fmla="*/ 607004 h 607004"/>
                <a:gd name="connsiteX9" fmla="*/ 283545 w 566993"/>
                <a:gd name="connsiteY9" fmla="*/ 607004 h 607004"/>
                <a:gd name="connsiteX10" fmla="*/ 0 w 566993"/>
                <a:gd name="connsiteY10" fmla="*/ 607004 h 607004"/>
                <a:gd name="connsiteX11" fmla="*/ 0 w 566993"/>
                <a:gd name="connsiteY11" fmla="*/ 477585 h 607004"/>
                <a:gd name="connsiteX12" fmla="*/ 114408 w 566993"/>
                <a:gd name="connsiteY12" fmla="*/ 400476 h 607004"/>
                <a:gd name="connsiteX13" fmla="*/ 185828 w 566993"/>
                <a:gd name="connsiteY13" fmla="*/ 363859 h 607004"/>
                <a:gd name="connsiteX14" fmla="*/ 191941 w 566993"/>
                <a:gd name="connsiteY14" fmla="*/ 362212 h 607004"/>
                <a:gd name="connsiteX15" fmla="*/ 281913 w 566993"/>
                <a:gd name="connsiteY15" fmla="*/ 0 h 607004"/>
                <a:gd name="connsiteX16" fmla="*/ 283368 w 566993"/>
                <a:gd name="connsiteY16" fmla="*/ 0 h 607004"/>
                <a:gd name="connsiteX17" fmla="*/ 284727 w 566993"/>
                <a:gd name="connsiteY17" fmla="*/ 0 h 607004"/>
                <a:gd name="connsiteX18" fmla="*/ 410778 w 566993"/>
                <a:gd name="connsiteY18" fmla="*/ 107256 h 607004"/>
                <a:gd name="connsiteX19" fmla="*/ 402627 w 566993"/>
                <a:gd name="connsiteY19" fmla="*/ 162580 h 607004"/>
                <a:gd name="connsiteX20" fmla="*/ 414077 w 566993"/>
                <a:gd name="connsiteY20" fmla="*/ 188933 h 607004"/>
                <a:gd name="connsiteX21" fmla="*/ 384675 w 566993"/>
                <a:gd name="connsiteY21" fmla="*/ 242222 h 607004"/>
                <a:gd name="connsiteX22" fmla="*/ 321892 w 566993"/>
                <a:gd name="connsiteY22" fmla="*/ 318280 h 607004"/>
                <a:gd name="connsiteX23" fmla="*/ 283368 w 566993"/>
                <a:gd name="connsiteY23" fmla="*/ 327000 h 607004"/>
                <a:gd name="connsiteX24" fmla="*/ 244747 w 566993"/>
                <a:gd name="connsiteY24" fmla="*/ 318280 h 607004"/>
                <a:gd name="connsiteX25" fmla="*/ 182062 w 566993"/>
                <a:gd name="connsiteY25" fmla="*/ 242222 h 607004"/>
                <a:gd name="connsiteX26" fmla="*/ 152562 w 566993"/>
                <a:gd name="connsiteY26" fmla="*/ 188933 h 607004"/>
                <a:gd name="connsiteX27" fmla="*/ 164110 w 566993"/>
                <a:gd name="connsiteY27" fmla="*/ 162580 h 607004"/>
                <a:gd name="connsiteX28" fmla="*/ 155959 w 566993"/>
                <a:gd name="connsiteY28" fmla="*/ 107256 h 607004"/>
                <a:gd name="connsiteX29" fmla="*/ 281913 w 566993"/>
                <a:gd name="connsiteY29" fmla="*/ 0 h 60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66993" h="607004">
                  <a:moveTo>
                    <a:pt x="191941" y="362212"/>
                  </a:moveTo>
                  <a:cubicBezTo>
                    <a:pt x="196890" y="362212"/>
                    <a:pt x="201160" y="365118"/>
                    <a:pt x="203101" y="369284"/>
                  </a:cubicBezTo>
                  <a:cubicBezTo>
                    <a:pt x="222508" y="401638"/>
                    <a:pt x="258412" y="477391"/>
                    <a:pt x="283545" y="479135"/>
                  </a:cubicBezTo>
                  <a:cubicBezTo>
                    <a:pt x="308581" y="477391"/>
                    <a:pt x="344485" y="401638"/>
                    <a:pt x="363893" y="369284"/>
                  </a:cubicBezTo>
                  <a:cubicBezTo>
                    <a:pt x="365833" y="365118"/>
                    <a:pt x="370103" y="362212"/>
                    <a:pt x="375052" y="362212"/>
                  </a:cubicBezTo>
                  <a:cubicBezTo>
                    <a:pt x="377284" y="362212"/>
                    <a:pt x="379322" y="362793"/>
                    <a:pt x="381165" y="363859"/>
                  </a:cubicBezTo>
                  <a:cubicBezTo>
                    <a:pt x="388152" y="367637"/>
                    <a:pt x="429102" y="392048"/>
                    <a:pt x="452585" y="400476"/>
                  </a:cubicBezTo>
                  <a:cubicBezTo>
                    <a:pt x="531574" y="428859"/>
                    <a:pt x="566993" y="457823"/>
                    <a:pt x="566993" y="477585"/>
                  </a:cubicBezTo>
                  <a:lnTo>
                    <a:pt x="566993" y="607004"/>
                  </a:lnTo>
                  <a:lnTo>
                    <a:pt x="283545" y="607004"/>
                  </a:lnTo>
                  <a:lnTo>
                    <a:pt x="0" y="607004"/>
                  </a:lnTo>
                  <a:lnTo>
                    <a:pt x="0" y="477585"/>
                  </a:lnTo>
                  <a:cubicBezTo>
                    <a:pt x="0" y="457823"/>
                    <a:pt x="35419" y="428859"/>
                    <a:pt x="114408" y="400476"/>
                  </a:cubicBezTo>
                  <a:cubicBezTo>
                    <a:pt x="137891" y="392048"/>
                    <a:pt x="178841" y="367637"/>
                    <a:pt x="185828" y="363859"/>
                  </a:cubicBezTo>
                  <a:cubicBezTo>
                    <a:pt x="187672" y="362793"/>
                    <a:pt x="189710" y="362212"/>
                    <a:pt x="191941" y="362212"/>
                  </a:cubicBezTo>
                  <a:close/>
                  <a:moveTo>
                    <a:pt x="281913" y="0"/>
                  </a:moveTo>
                  <a:cubicBezTo>
                    <a:pt x="282398" y="0"/>
                    <a:pt x="282883" y="0"/>
                    <a:pt x="283368" y="0"/>
                  </a:cubicBezTo>
                  <a:cubicBezTo>
                    <a:pt x="283756" y="0"/>
                    <a:pt x="284242" y="0"/>
                    <a:pt x="284727" y="0"/>
                  </a:cubicBezTo>
                  <a:cubicBezTo>
                    <a:pt x="393214" y="0"/>
                    <a:pt x="413592" y="77317"/>
                    <a:pt x="410778" y="107256"/>
                  </a:cubicBezTo>
                  <a:cubicBezTo>
                    <a:pt x="408449" y="131284"/>
                    <a:pt x="402627" y="162580"/>
                    <a:pt x="402627" y="162580"/>
                  </a:cubicBezTo>
                  <a:cubicBezTo>
                    <a:pt x="402627" y="162580"/>
                    <a:pt x="414077" y="167812"/>
                    <a:pt x="414077" y="188933"/>
                  </a:cubicBezTo>
                  <a:cubicBezTo>
                    <a:pt x="410099" y="241835"/>
                    <a:pt x="388945" y="218969"/>
                    <a:pt x="384675" y="242222"/>
                  </a:cubicBezTo>
                  <a:cubicBezTo>
                    <a:pt x="377397" y="280784"/>
                    <a:pt x="343240" y="308688"/>
                    <a:pt x="321892" y="318280"/>
                  </a:cubicBezTo>
                  <a:cubicBezTo>
                    <a:pt x="309568" y="323900"/>
                    <a:pt x="296759" y="326709"/>
                    <a:pt x="283368" y="327000"/>
                  </a:cubicBezTo>
                  <a:cubicBezTo>
                    <a:pt x="269880" y="326709"/>
                    <a:pt x="257168" y="323900"/>
                    <a:pt x="244747" y="318280"/>
                  </a:cubicBezTo>
                  <a:cubicBezTo>
                    <a:pt x="223496" y="308688"/>
                    <a:pt x="189242" y="280784"/>
                    <a:pt x="182062" y="242222"/>
                  </a:cubicBezTo>
                  <a:cubicBezTo>
                    <a:pt x="177695" y="218969"/>
                    <a:pt x="156638" y="241835"/>
                    <a:pt x="152562" y="188933"/>
                  </a:cubicBezTo>
                  <a:cubicBezTo>
                    <a:pt x="152562" y="167812"/>
                    <a:pt x="164110" y="162580"/>
                    <a:pt x="164110" y="162580"/>
                  </a:cubicBezTo>
                  <a:cubicBezTo>
                    <a:pt x="164110" y="162580"/>
                    <a:pt x="158190" y="131284"/>
                    <a:pt x="155959" y="107256"/>
                  </a:cubicBezTo>
                  <a:cubicBezTo>
                    <a:pt x="153047" y="77317"/>
                    <a:pt x="173425" y="0"/>
                    <a:pt x="28191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zh-CN" altLang="en-US" sz="135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4ABCC50D-DB9E-46F4-9B1B-5B82C8264D03}"/>
              </a:ext>
            </a:extLst>
          </p:cNvPr>
          <p:cNvSpPr txBox="1"/>
          <p:nvPr/>
        </p:nvSpPr>
        <p:spPr>
          <a:xfrm>
            <a:off x="1561130" y="3160974"/>
            <a:ext cx="2892138" cy="30008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85800">
              <a:defRPr/>
            </a:pPr>
            <a:r>
              <a:rPr lang="zh-CN" altLang="en-US" sz="1350" dirty="0">
                <a:solidFill>
                  <a:schemeClr val="bg1"/>
                </a:solidFill>
                <a:latin typeface="微软雅黑"/>
                <a:ea typeface="微软雅黑"/>
                <a:cs typeface="经典综艺体简" panose="02010609000101010101" pitchFamily="49" charset="-122"/>
              </a:rPr>
              <a:t>汇报人：翁嵩涠、张涛森、张宇淇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D738F7F-9ECE-4F12-87FF-7A9DFDF5ECFA}"/>
              </a:ext>
            </a:extLst>
          </p:cNvPr>
          <p:cNvSpPr txBox="1"/>
          <p:nvPr/>
        </p:nvSpPr>
        <p:spPr>
          <a:xfrm>
            <a:off x="1021569" y="1461804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85800">
              <a:defRPr/>
            </a:pPr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综艺体简" panose="02010609000101010101" pitchFamily="49" charset="-122"/>
              </a:rPr>
              <a:t>坦克大战</a:t>
            </a:r>
          </a:p>
        </p:txBody>
      </p:sp>
      <p:pic>
        <p:nvPicPr>
          <p:cNvPr id="20" name="Paula DeAnda - Why Would I Ever">
            <a:hlinkClick r:id="" action="ppaction://media"/>
            <a:extLst>
              <a:ext uri="{FF2B5EF4-FFF2-40B4-BE49-F238E27FC236}">
                <a16:creationId xmlns:a16="http://schemas.microsoft.com/office/drawing/2014/main" id="{E1994E21-EB60-4091-BD59-47638CA6AD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332656" y="19548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711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12" grpId="0"/>
      <p:bldP spid="16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CB77B1C0-8D71-4A63-ABD9-FFD377CA5CFE}"/>
              </a:ext>
            </a:extLst>
          </p:cNvPr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12177E-297C-4D14-B46E-88CBD0A73C54}"/>
              </a:ext>
            </a:extLst>
          </p:cNvPr>
          <p:cNvSpPr/>
          <p:nvPr/>
        </p:nvSpPr>
        <p:spPr>
          <a:xfrm>
            <a:off x="1075755" y="105302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项目内容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16AF99C-E011-48AF-89C9-2EE47F9C40A0}"/>
              </a:ext>
            </a:extLst>
          </p:cNvPr>
          <p:cNvGrpSpPr/>
          <p:nvPr/>
        </p:nvGrpSpPr>
        <p:grpSpPr>
          <a:xfrm>
            <a:off x="405005" y="675176"/>
            <a:ext cx="1084068" cy="1084068"/>
            <a:chOff x="1131485" y="2234042"/>
            <a:chExt cx="1607262" cy="160726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F3C8E168-D629-4EF1-B5AC-378BACD3B8DB}"/>
                </a:ext>
              </a:extLst>
            </p:cNvPr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FF092C49-A02D-4A2E-B563-3C464FF3B8B5}"/>
                </a:ext>
              </a:extLst>
            </p:cNvPr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KSO_Shape">
              <a:extLst>
                <a:ext uri="{FF2B5EF4-FFF2-40B4-BE49-F238E27FC236}">
                  <a16:creationId xmlns:a16="http://schemas.microsoft.com/office/drawing/2014/main" id="{035ACC76-449D-470A-8981-9790F4997B34}"/>
                </a:ext>
              </a:extLst>
            </p:cNvPr>
            <p:cNvSpPr/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5F4C41BA-36A3-4F0F-97C5-8551FE152415}"/>
              </a:ext>
            </a:extLst>
          </p:cNvPr>
          <p:cNvSpPr txBox="1"/>
          <p:nvPr/>
        </p:nvSpPr>
        <p:spPr>
          <a:xfrm>
            <a:off x="534905" y="1872439"/>
            <a:ext cx="824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墙体类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717D53D-C2E2-4E67-A2F4-21FB1BBA5CEF}"/>
              </a:ext>
            </a:extLst>
          </p:cNvPr>
          <p:cNvSpPr txBox="1"/>
          <p:nvPr/>
        </p:nvSpPr>
        <p:spPr>
          <a:xfrm>
            <a:off x="1773382" y="749055"/>
            <a:ext cx="68327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墙体类：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坦克或子弹与墙体的碰撞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墙体被击中的改变（工作量最大的部分）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从每个方向过来都可以被击中五次，因此一共有</a:t>
            </a:r>
            <a:r>
              <a:rPr lang="en-US" altLang="zh-CN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25</a:t>
            </a: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种状态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l"/>
            </a:pP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墙体的种类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836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BBD92D5D-1851-4C4F-910E-68335D427EBD}"/>
              </a:ext>
            </a:extLst>
          </p:cNvPr>
          <p:cNvSpPr/>
          <p:nvPr/>
        </p:nvSpPr>
        <p:spPr>
          <a:xfrm>
            <a:off x="1747872" y="2094509"/>
            <a:ext cx="5522825" cy="134681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6CF2FC5-90C8-494A-AB49-FC37F9B64B8E}"/>
              </a:ext>
            </a:extLst>
          </p:cNvPr>
          <p:cNvSpPr/>
          <p:nvPr/>
        </p:nvSpPr>
        <p:spPr>
          <a:xfrm>
            <a:off x="6196516" y="1734662"/>
            <a:ext cx="239008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Group 5">
            <a:extLst>
              <a:ext uri="{FF2B5EF4-FFF2-40B4-BE49-F238E27FC236}">
                <a16:creationId xmlns:a16="http://schemas.microsoft.com/office/drawing/2014/main" id="{161E68D5-0611-4244-9C73-2EC24DC32628}"/>
              </a:ext>
            </a:extLst>
          </p:cNvPr>
          <p:cNvGrpSpPr/>
          <p:nvPr/>
        </p:nvGrpSpPr>
        <p:grpSpPr>
          <a:xfrm>
            <a:off x="2927098" y="2597050"/>
            <a:ext cx="3322969" cy="530915"/>
            <a:chOff x="1598315" y="1418185"/>
            <a:chExt cx="4430626" cy="707886"/>
          </a:xfrm>
        </p:grpSpPr>
        <p:sp>
          <p:nvSpPr>
            <p:cNvPr id="13" name="TextBox 6">
              <a:extLst>
                <a:ext uri="{FF2B5EF4-FFF2-40B4-BE49-F238E27FC236}">
                  <a16:creationId xmlns:a16="http://schemas.microsoft.com/office/drawing/2014/main" id="{9FB4EEDD-3D49-4A08-86B7-84330CDCBBAD}"/>
                </a:ext>
              </a:extLst>
            </p:cNvPr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14" name="Group 7">
              <a:extLst>
                <a:ext uri="{FF2B5EF4-FFF2-40B4-BE49-F238E27FC236}">
                  <a16:creationId xmlns:a16="http://schemas.microsoft.com/office/drawing/2014/main" id="{12608397-062A-4AC5-8548-639922D0522A}"/>
                </a:ext>
              </a:extLst>
            </p:cNvPr>
            <p:cNvGrpSpPr/>
            <p:nvPr/>
          </p:nvGrpSpPr>
          <p:grpSpPr>
            <a:xfrm>
              <a:off x="1598315" y="1594572"/>
              <a:ext cx="4430626" cy="497924"/>
              <a:chOff x="3475782" y="769717"/>
              <a:chExt cx="4430626" cy="497924"/>
            </a:xfrm>
          </p:grpSpPr>
          <p:sp>
            <p:nvSpPr>
              <p:cNvPr id="15" name="TextBox 8">
                <a:extLst>
                  <a:ext uri="{FF2B5EF4-FFF2-40B4-BE49-F238E27FC236}">
                    <a16:creationId xmlns:a16="http://schemas.microsoft.com/office/drawing/2014/main" id="{AAC55219-1B55-401E-A6AA-AC5BB3A5FF26}"/>
                  </a:ext>
                </a:extLst>
              </p:cNvPr>
              <p:cNvSpPr txBox="1"/>
              <p:nvPr/>
            </p:nvSpPr>
            <p:spPr>
              <a:xfrm>
                <a:off x="3475782" y="769717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问题及解决</a:t>
                </a:r>
              </a:p>
            </p:txBody>
          </p:sp>
          <p:sp>
            <p:nvSpPr>
              <p:cNvPr id="16" name="TextBox 9">
                <a:extLst>
                  <a:ext uri="{FF2B5EF4-FFF2-40B4-BE49-F238E27FC236}">
                    <a16:creationId xmlns:a16="http://schemas.microsoft.com/office/drawing/2014/main" id="{80DE2E9F-246E-454B-A400-AAEE6A11965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83B670B-2D9F-411B-947E-C96C412D1699}"/>
              </a:ext>
            </a:extLst>
          </p:cNvPr>
          <p:cNvGrpSpPr/>
          <p:nvPr/>
        </p:nvGrpSpPr>
        <p:grpSpPr>
          <a:xfrm rot="16200000">
            <a:off x="8517290" y="4735896"/>
            <a:ext cx="244746" cy="244746"/>
            <a:chOff x="5869021" y="5872413"/>
            <a:chExt cx="453958" cy="453958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2FE3B26-0B69-4884-A805-A85269EF1ADA}"/>
                </a:ext>
              </a:extLst>
            </p:cNvPr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dirty="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20" name="箭头: V 形 19">
              <a:extLst>
                <a:ext uri="{FF2B5EF4-FFF2-40B4-BE49-F238E27FC236}">
                  <a16:creationId xmlns:a16="http://schemas.microsoft.com/office/drawing/2014/main" id="{FA1FE258-4AEC-4F15-9C28-373F9DAAB987}"/>
                </a:ext>
              </a:extLst>
            </p:cNvPr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B4DFBCB2-CDC4-4C27-B785-DC032AA79330}"/>
              </a:ext>
            </a:extLst>
          </p:cNvPr>
          <p:cNvSpPr txBox="1"/>
          <p:nvPr/>
        </p:nvSpPr>
        <p:spPr>
          <a:xfrm>
            <a:off x="1790113" y="1519040"/>
            <a:ext cx="2569399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defTabSz="685800">
              <a:defRPr/>
            </a:pPr>
            <a:r>
              <a:rPr lang="en-US" altLang="zh-CN" sz="3200" dirty="0">
                <a:solidFill>
                  <a:prstClr val="black"/>
                </a:solidFill>
                <a:latin typeface="Eras Bold ITC" panose="020B0907030504020204" pitchFamily="34" charset="0"/>
                <a:ea typeface="微软雅黑"/>
              </a:rPr>
              <a:t>PART03</a:t>
            </a:r>
            <a:endParaRPr lang="zh-CN" altLang="en-US" sz="3200" dirty="0">
              <a:solidFill>
                <a:prstClr val="black"/>
              </a:solidFill>
              <a:latin typeface="Eras Bold ITC" panose="020B0907030504020204" pitchFamily="34" charset="0"/>
              <a:ea typeface="微软雅黑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1EA6407E-F497-47AA-AA0E-9BC25BF0B14B}"/>
              </a:ext>
            </a:extLst>
          </p:cNvPr>
          <p:cNvSpPr/>
          <p:nvPr/>
        </p:nvSpPr>
        <p:spPr>
          <a:xfrm>
            <a:off x="6528124" y="1800302"/>
            <a:ext cx="61411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Group 15">
            <a:extLst>
              <a:ext uri="{FF2B5EF4-FFF2-40B4-BE49-F238E27FC236}">
                <a16:creationId xmlns:a16="http://schemas.microsoft.com/office/drawing/2014/main" id="{55A4E2A6-4E90-4D7F-A79B-E5B677C5EFF5}"/>
              </a:ext>
            </a:extLst>
          </p:cNvPr>
          <p:cNvGrpSpPr/>
          <p:nvPr/>
        </p:nvGrpSpPr>
        <p:grpSpPr>
          <a:xfrm>
            <a:off x="1650705" y="3003907"/>
            <a:ext cx="3322969" cy="530915"/>
            <a:chOff x="1598315" y="4154489"/>
            <a:chExt cx="4430626" cy="707886"/>
          </a:xfrm>
        </p:grpSpPr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5A946477-B879-4384-80C6-0548706C21BE}"/>
                </a:ext>
              </a:extLst>
            </p:cNvPr>
            <p:cNvSpPr txBox="1"/>
            <p:nvPr/>
          </p:nvSpPr>
          <p:spPr>
            <a:xfrm>
              <a:off x="1598315" y="4154489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8" name="TextBox 19">
              <a:extLst>
                <a:ext uri="{FF2B5EF4-FFF2-40B4-BE49-F238E27FC236}">
                  <a16:creationId xmlns:a16="http://schemas.microsoft.com/office/drawing/2014/main" id="{4A598B3A-1F6F-4544-8466-90ECB5B77658}"/>
                </a:ext>
              </a:extLst>
            </p:cNvPr>
            <p:cNvSpPr txBox="1">
              <a:spLocks/>
            </p:cNvSpPr>
            <p:nvPr/>
          </p:nvSpPr>
          <p:spPr>
            <a:xfrm>
              <a:off x="2066367" y="4508431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D7F4F53C-1AF4-4A91-82EA-297B701A5626}"/>
              </a:ext>
            </a:extLst>
          </p:cNvPr>
          <p:cNvSpPr/>
          <p:nvPr/>
        </p:nvSpPr>
        <p:spPr>
          <a:xfrm>
            <a:off x="2270378" y="3360626"/>
            <a:ext cx="195598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Successful project presentation</a:t>
            </a:r>
          </a:p>
        </p:txBody>
      </p:sp>
      <p:grpSp>
        <p:nvGrpSpPr>
          <p:cNvPr id="30" name="Group 15">
            <a:extLst>
              <a:ext uri="{FF2B5EF4-FFF2-40B4-BE49-F238E27FC236}">
                <a16:creationId xmlns:a16="http://schemas.microsoft.com/office/drawing/2014/main" id="{744076B1-69A9-4DC0-A4D4-2F9C914C0032}"/>
              </a:ext>
            </a:extLst>
          </p:cNvPr>
          <p:cNvGrpSpPr/>
          <p:nvPr/>
        </p:nvGrpSpPr>
        <p:grpSpPr>
          <a:xfrm>
            <a:off x="1650705" y="4016773"/>
            <a:ext cx="3322969" cy="530915"/>
            <a:chOff x="1598315" y="4154489"/>
            <a:chExt cx="4430626" cy="707886"/>
          </a:xfrm>
        </p:grpSpPr>
        <p:sp>
          <p:nvSpPr>
            <p:cNvPr id="31" name="TextBox 16">
              <a:extLst>
                <a:ext uri="{FF2B5EF4-FFF2-40B4-BE49-F238E27FC236}">
                  <a16:creationId xmlns:a16="http://schemas.microsoft.com/office/drawing/2014/main" id="{D8C16E05-0460-47A9-B0B9-6E4A2CC7D771}"/>
                </a:ext>
              </a:extLst>
            </p:cNvPr>
            <p:cNvSpPr txBox="1"/>
            <p:nvPr/>
          </p:nvSpPr>
          <p:spPr>
            <a:xfrm>
              <a:off x="1598315" y="4154489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14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32" name="Group 17">
              <a:extLst>
                <a:ext uri="{FF2B5EF4-FFF2-40B4-BE49-F238E27FC236}">
                  <a16:creationId xmlns:a16="http://schemas.microsoft.com/office/drawing/2014/main" id="{4423B0A7-DE35-4015-8C98-E9A48DB5EF5A}"/>
                </a:ext>
              </a:extLst>
            </p:cNvPr>
            <p:cNvGrpSpPr/>
            <p:nvPr/>
          </p:nvGrpSpPr>
          <p:grpSpPr>
            <a:xfrm>
              <a:off x="2066367" y="4265568"/>
              <a:ext cx="3962574" cy="563232"/>
              <a:chOff x="3943834" y="704409"/>
              <a:chExt cx="3962574" cy="563232"/>
            </a:xfrm>
          </p:grpSpPr>
          <p:sp>
            <p:nvSpPr>
              <p:cNvPr id="33" name="TextBox 18">
                <a:extLst>
                  <a:ext uri="{FF2B5EF4-FFF2-40B4-BE49-F238E27FC236}">
                    <a16:creationId xmlns:a16="http://schemas.microsoft.com/office/drawing/2014/main" id="{E9D46C31-B05C-4562-AFB6-47C83BD43508}"/>
                  </a:ext>
                </a:extLst>
              </p:cNvPr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endParaRPr lang="zh-CN" altLang="en-US" sz="1400" b="1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34" name="TextBox 19">
                <a:extLst>
                  <a:ext uri="{FF2B5EF4-FFF2-40B4-BE49-F238E27FC236}">
                    <a16:creationId xmlns:a16="http://schemas.microsoft.com/office/drawing/2014/main" id="{D7112A80-F824-4877-9A28-66479DC578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400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29545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4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2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2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28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33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21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E91BF2C4-1D6F-4E8D-A013-8CA5EBD1D36B}"/>
              </a:ext>
            </a:extLst>
          </p:cNvPr>
          <p:cNvSpPr/>
          <p:nvPr/>
        </p:nvSpPr>
        <p:spPr>
          <a:xfrm>
            <a:off x="182950" y="105302"/>
            <a:ext cx="2886021" cy="246213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9502FB4-A524-48D4-A75D-BD7B401E053D}"/>
              </a:ext>
            </a:extLst>
          </p:cNvPr>
          <p:cNvSpPr/>
          <p:nvPr/>
        </p:nvSpPr>
        <p:spPr>
          <a:xfrm>
            <a:off x="1085755" y="105294"/>
            <a:ext cx="825867" cy="246221"/>
          </a:xfrm>
          <a:prstGeom prst="rect">
            <a:avLst/>
          </a:prstGeom>
          <a:ln>
            <a:solidFill>
              <a:srgbClr val="323333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10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问题及解决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D0753E98-51D2-4238-A33A-76A3775E96AB}"/>
              </a:ext>
            </a:extLst>
          </p:cNvPr>
          <p:cNvCxnSpPr>
            <a:cxnSpLocks/>
          </p:cNvCxnSpPr>
          <p:nvPr/>
        </p:nvCxnSpPr>
        <p:spPr>
          <a:xfrm>
            <a:off x="5104295" y="59992"/>
            <a:ext cx="0" cy="1754470"/>
          </a:xfrm>
          <a:prstGeom prst="line">
            <a:avLst/>
          </a:prstGeom>
          <a:ln w="28575">
            <a:solidFill>
              <a:srgbClr val="3138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F32390A-9148-4AEA-A729-6AA76AB7F2EA}"/>
              </a:ext>
            </a:extLst>
          </p:cNvPr>
          <p:cNvCxnSpPr>
            <a:cxnSpLocks/>
          </p:cNvCxnSpPr>
          <p:nvPr/>
        </p:nvCxnSpPr>
        <p:spPr>
          <a:xfrm>
            <a:off x="6220181" y="32366"/>
            <a:ext cx="0" cy="2713481"/>
          </a:xfrm>
          <a:prstGeom prst="line">
            <a:avLst/>
          </a:prstGeom>
          <a:ln w="28575">
            <a:solidFill>
              <a:srgbClr val="7D7C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C4B4294-47ED-489D-9FA7-D7AA56228572}"/>
              </a:ext>
            </a:extLst>
          </p:cNvPr>
          <p:cNvCxnSpPr>
            <a:cxnSpLocks/>
          </p:cNvCxnSpPr>
          <p:nvPr/>
        </p:nvCxnSpPr>
        <p:spPr>
          <a:xfrm>
            <a:off x="7344590" y="32366"/>
            <a:ext cx="0" cy="2069718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同心圆 13">
            <a:extLst>
              <a:ext uri="{FF2B5EF4-FFF2-40B4-BE49-F238E27FC236}">
                <a16:creationId xmlns:a16="http://schemas.microsoft.com/office/drawing/2014/main" id="{0BEBD38B-1739-4812-A481-2B5A5674FE83}"/>
              </a:ext>
            </a:extLst>
          </p:cNvPr>
          <p:cNvSpPr/>
          <p:nvPr/>
        </p:nvSpPr>
        <p:spPr>
          <a:xfrm>
            <a:off x="5670806" y="2745847"/>
            <a:ext cx="1098689" cy="1098689"/>
          </a:xfrm>
          <a:prstGeom prst="donut">
            <a:avLst>
              <a:gd name="adj" fmla="val 12500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 dirty="0">
              <a:solidFill>
                <a:schemeClr val="tx1"/>
              </a:solidFill>
            </a:endParaRPr>
          </a:p>
        </p:txBody>
      </p:sp>
      <p:sp>
        <p:nvSpPr>
          <p:cNvPr id="9" name="空心弧 8">
            <a:extLst>
              <a:ext uri="{FF2B5EF4-FFF2-40B4-BE49-F238E27FC236}">
                <a16:creationId xmlns:a16="http://schemas.microsoft.com/office/drawing/2014/main" id="{5775AE0F-6573-4A9B-BF9E-DC000B6F4E19}"/>
              </a:ext>
            </a:extLst>
          </p:cNvPr>
          <p:cNvSpPr/>
          <p:nvPr/>
        </p:nvSpPr>
        <p:spPr>
          <a:xfrm>
            <a:off x="4554951" y="1814462"/>
            <a:ext cx="1098689" cy="1098689"/>
          </a:xfrm>
          <a:prstGeom prst="blockArc">
            <a:avLst>
              <a:gd name="adj1" fmla="val 10795232"/>
              <a:gd name="adj2" fmla="val 512995"/>
              <a:gd name="adj3" fmla="val 12460"/>
            </a:avLst>
          </a:prstGeom>
          <a:solidFill>
            <a:srgbClr val="0093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>
              <a:solidFill>
                <a:schemeClr val="tx1"/>
              </a:solidFill>
            </a:endParaRPr>
          </a:p>
        </p:txBody>
      </p:sp>
      <p:sp>
        <p:nvSpPr>
          <p:cNvPr id="10" name="空心弧 9">
            <a:extLst>
              <a:ext uri="{FF2B5EF4-FFF2-40B4-BE49-F238E27FC236}">
                <a16:creationId xmlns:a16="http://schemas.microsoft.com/office/drawing/2014/main" id="{6F522211-DB8C-4E79-B69A-5BFFB77AB515}"/>
              </a:ext>
            </a:extLst>
          </p:cNvPr>
          <p:cNvSpPr/>
          <p:nvPr/>
        </p:nvSpPr>
        <p:spPr>
          <a:xfrm rot="12289424">
            <a:off x="6795244" y="2102084"/>
            <a:ext cx="1098689" cy="1098689"/>
          </a:xfrm>
          <a:prstGeom prst="blockArc">
            <a:avLst>
              <a:gd name="adj1" fmla="val 10795232"/>
              <a:gd name="adj2" fmla="val 16106589"/>
              <a:gd name="adj3" fmla="val 12596"/>
            </a:avLst>
          </a:prstGeom>
          <a:solidFill>
            <a:srgbClr val="3A3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>
              <a:solidFill>
                <a:schemeClr val="tx1"/>
              </a:solidFill>
            </a:endParaRPr>
          </a:p>
        </p:txBody>
      </p:sp>
      <p:sp>
        <p:nvSpPr>
          <p:cNvPr id="11" name="同心圆 9">
            <a:extLst>
              <a:ext uri="{FF2B5EF4-FFF2-40B4-BE49-F238E27FC236}">
                <a16:creationId xmlns:a16="http://schemas.microsoft.com/office/drawing/2014/main" id="{7CC9ED32-3D46-420F-86C0-E1B989B0B3CD}"/>
              </a:ext>
            </a:extLst>
          </p:cNvPr>
          <p:cNvSpPr/>
          <p:nvPr/>
        </p:nvSpPr>
        <p:spPr>
          <a:xfrm>
            <a:off x="4554951" y="1814462"/>
            <a:ext cx="1098689" cy="1098689"/>
          </a:xfrm>
          <a:prstGeom prst="donut">
            <a:avLst>
              <a:gd name="adj" fmla="val 12500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>
              <a:solidFill>
                <a:schemeClr val="tx1"/>
              </a:solidFill>
            </a:endParaRPr>
          </a:p>
        </p:txBody>
      </p:sp>
      <p:sp>
        <p:nvSpPr>
          <p:cNvPr id="12" name="同心圆 14">
            <a:extLst>
              <a:ext uri="{FF2B5EF4-FFF2-40B4-BE49-F238E27FC236}">
                <a16:creationId xmlns:a16="http://schemas.microsoft.com/office/drawing/2014/main" id="{67A26BC0-416F-4877-8E58-62E12188B39A}"/>
              </a:ext>
            </a:extLst>
          </p:cNvPr>
          <p:cNvSpPr/>
          <p:nvPr/>
        </p:nvSpPr>
        <p:spPr>
          <a:xfrm>
            <a:off x="6795245" y="2102084"/>
            <a:ext cx="1098689" cy="1098689"/>
          </a:xfrm>
          <a:prstGeom prst="donut">
            <a:avLst>
              <a:gd name="adj" fmla="val 12500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>
              <a:solidFill>
                <a:schemeClr val="tx1"/>
              </a:solidFill>
            </a:endParaRPr>
          </a:p>
        </p:txBody>
      </p:sp>
      <p:sp>
        <p:nvSpPr>
          <p:cNvPr id="13" name="空心弧 12">
            <a:extLst>
              <a:ext uri="{FF2B5EF4-FFF2-40B4-BE49-F238E27FC236}">
                <a16:creationId xmlns:a16="http://schemas.microsoft.com/office/drawing/2014/main" id="{43386DFC-1977-42F5-BD2E-7721740B66A6}"/>
              </a:ext>
            </a:extLst>
          </p:cNvPr>
          <p:cNvSpPr/>
          <p:nvPr/>
        </p:nvSpPr>
        <p:spPr>
          <a:xfrm rot="3433786">
            <a:off x="5670806" y="2745847"/>
            <a:ext cx="1098689" cy="1098689"/>
          </a:xfrm>
          <a:prstGeom prst="blockArc">
            <a:avLst>
              <a:gd name="adj1" fmla="val 10795232"/>
              <a:gd name="adj2" fmla="val 20381218"/>
              <a:gd name="adj3" fmla="val 12377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 dirty="0">
              <a:solidFill>
                <a:schemeClr val="tx1"/>
              </a:solidFill>
            </a:endParaRPr>
          </a:p>
        </p:txBody>
      </p:sp>
      <p:sp>
        <p:nvSpPr>
          <p:cNvPr id="14" name="KSO_Shape">
            <a:extLst>
              <a:ext uri="{FF2B5EF4-FFF2-40B4-BE49-F238E27FC236}">
                <a16:creationId xmlns:a16="http://schemas.microsoft.com/office/drawing/2014/main" id="{D2B94C7F-E4D0-40F4-BB5B-0F6621F0D13E}"/>
              </a:ext>
            </a:extLst>
          </p:cNvPr>
          <p:cNvSpPr>
            <a:spLocks/>
          </p:cNvSpPr>
          <p:nvPr/>
        </p:nvSpPr>
        <p:spPr bwMode="auto">
          <a:xfrm>
            <a:off x="7152188" y="2535006"/>
            <a:ext cx="384802" cy="255145"/>
          </a:xfrm>
          <a:custGeom>
            <a:avLst/>
            <a:gdLst>
              <a:gd name="T0" fmla="*/ 292563706 w 6176"/>
              <a:gd name="T1" fmla="*/ 94836 h 4867"/>
              <a:gd name="T2" fmla="*/ 308833011 w 6176"/>
              <a:gd name="T3" fmla="*/ 10908958 h 4867"/>
              <a:gd name="T4" fmla="*/ 311211793 w 6176"/>
              <a:gd name="T5" fmla="*/ 392245233 h 4867"/>
              <a:gd name="T6" fmla="*/ 296655015 w 6176"/>
              <a:gd name="T7" fmla="*/ 408181752 h 4867"/>
              <a:gd name="T8" fmla="*/ 276960350 w 6176"/>
              <a:gd name="T9" fmla="*/ 404387372 h 4867"/>
              <a:gd name="T10" fmla="*/ 41862807 w 6176"/>
              <a:gd name="T11" fmla="*/ 298239259 h 4867"/>
              <a:gd name="T12" fmla="*/ 16649934 w 6176"/>
              <a:gd name="T13" fmla="*/ 281164395 h 4867"/>
              <a:gd name="T14" fmla="*/ 1236893 w 6176"/>
              <a:gd name="T15" fmla="*/ 251188700 h 4867"/>
              <a:gd name="T16" fmla="*/ 1902841 w 6176"/>
              <a:gd name="T17" fmla="*/ 155475362 h 4867"/>
              <a:gd name="T18" fmla="*/ 18648087 w 6176"/>
              <a:gd name="T19" fmla="*/ 126258359 h 4867"/>
              <a:gd name="T20" fmla="*/ 39959966 w 6176"/>
              <a:gd name="T21" fmla="*/ 112314020 h 4867"/>
              <a:gd name="T22" fmla="*/ 473334819 w 6176"/>
              <a:gd name="T23" fmla="*/ 233639653 h 4867"/>
              <a:gd name="T24" fmla="*/ 501877740 w 6176"/>
              <a:gd name="T25" fmla="*/ 237339197 h 4867"/>
              <a:gd name="T26" fmla="*/ 530230038 w 6176"/>
              <a:gd name="T27" fmla="*/ 248817174 h 4867"/>
              <a:gd name="T28" fmla="*/ 554111014 w 6176"/>
              <a:gd name="T29" fmla="*/ 267125219 h 4867"/>
              <a:gd name="T30" fmla="*/ 571046267 w 6176"/>
              <a:gd name="T31" fmla="*/ 288563482 h 4867"/>
              <a:gd name="T32" fmla="*/ 583319883 w 6176"/>
              <a:gd name="T33" fmla="*/ 316547304 h 4867"/>
              <a:gd name="T34" fmla="*/ 587601198 w 6176"/>
              <a:gd name="T35" fmla="*/ 347756180 h 4867"/>
              <a:gd name="T36" fmla="*/ 583985831 w 6176"/>
              <a:gd name="T37" fmla="*/ 376214185 h 4867"/>
              <a:gd name="T38" fmla="*/ 572473475 w 6176"/>
              <a:gd name="T39" fmla="*/ 404482209 h 4867"/>
              <a:gd name="T40" fmla="*/ 554111014 w 6176"/>
              <a:gd name="T41" fmla="*/ 428386834 h 4867"/>
              <a:gd name="T42" fmla="*/ 532513509 w 6176"/>
              <a:gd name="T43" fmla="*/ 445177189 h 4867"/>
              <a:gd name="T44" fmla="*/ 504636844 w 6176"/>
              <a:gd name="T45" fmla="*/ 457414165 h 4867"/>
              <a:gd name="T46" fmla="*/ 473334819 w 6176"/>
              <a:gd name="T47" fmla="*/ 461682727 h 4867"/>
              <a:gd name="T48" fmla="*/ 444601892 w 6176"/>
              <a:gd name="T49" fmla="*/ 458172856 h 4867"/>
              <a:gd name="T50" fmla="*/ 416439601 w 6176"/>
              <a:gd name="T51" fmla="*/ 446600043 h 4867"/>
              <a:gd name="T52" fmla="*/ 392463621 w 6176"/>
              <a:gd name="T53" fmla="*/ 428386834 h 4867"/>
              <a:gd name="T54" fmla="*/ 375528060 w 6176"/>
              <a:gd name="T55" fmla="*/ 406758898 h 4867"/>
              <a:gd name="T56" fmla="*/ 363254752 w 6176"/>
              <a:gd name="T57" fmla="*/ 378965057 h 4867"/>
              <a:gd name="T58" fmla="*/ 358878126 w 6176"/>
              <a:gd name="T59" fmla="*/ 347756180 h 4867"/>
              <a:gd name="T60" fmla="*/ 362588804 w 6176"/>
              <a:gd name="T61" fmla="*/ 319298176 h 4867"/>
              <a:gd name="T62" fmla="*/ 374101161 w 6176"/>
              <a:gd name="T63" fmla="*/ 291029844 h 4867"/>
              <a:gd name="T64" fmla="*/ 392463621 w 6176"/>
              <a:gd name="T65" fmla="*/ 267125219 h 4867"/>
              <a:gd name="T66" fmla="*/ 413965815 w 6176"/>
              <a:gd name="T67" fmla="*/ 250240336 h 4867"/>
              <a:gd name="T68" fmla="*/ 442032795 w 6176"/>
              <a:gd name="T69" fmla="*/ 238003360 h 4867"/>
              <a:gd name="T70" fmla="*/ 473334819 w 6176"/>
              <a:gd name="T71" fmla="*/ 233639653 h 4867"/>
              <a:gd name="T72" fmla="*/ 470195086 w 6176"/>
              <a:gd name="T73" fmla="*/ 424877271 h 4867"/>
              <a:gd name="T74" fmla="*/ 506825003 w 6176"/>
              <a:gd name="T75" fmla="*/ 417288203 h 4867"/>
              <a:gd name="T76" fmla="*/ 535272613 w 6176"/>
              <a:gd name="T77" fmla="*/ 393858068 h 4867"/>
              <a:gd name="T78" fmla="*/ 550305333 w 6176"/>
              <a:gd name="T79" fmla="*/ 355534613 h 4867"/>
              <a:gd name="T80" fmla="*/ 544596810 w 6176"/>
              <a:gd name="T81" fmla="*/ 317590813 h 4867"/>
              <a:gd name="T82" fmla="*/ 418437445 w 6176"/>
              <a:gd name="T83" fmla="*/ 402110683 h 4867"/>
              <a:gd name="T84" fmla="*/ 473334819 w 6176"/>
              <a:gd name="T85" fmla="*/ 270540254 h 4867"/>
              <a:gd name="T86" fmla="*/ 433089535 w 6176"/>
              <a:gd name="T87" fmla="*/ 281638884 h 4867"/>
              <a:gd name="T88" fmla="*/ 407020400 w 6176"/>
              <a:gd name="T89" fmla="*/ 307630527 h 4867"/>
              <a:gd name="T90" fmla="*/ 395888673 w 6176"/>
              <a:gd name="T91" fmla="*/ 347756180 h 4867"/>
              <a:gd name="T92" fmla="*/ 405212562 w 6176"/>
              <a:gd name="T93" fmla="*/ 384466800 h 4867"/>
              <a:gd name="T94" fmla="*/ 320185053 w 6176"/>
              <a:gd name="T95" fmla="*/ 349084198 h 4867"/>
              <a:gd name="T96" fmla="*/ 288567710 w 6176"/>
              <a:gd name="T97" fmla="*/ 91349939 h 4867"/>
              <a:gd name="T98" fmla="*/ 285237661 w 6176"/>
              <a:gd name="T99" fmla="*/ 71809020 h 4867"/>
              <a:gd name="T100" fmla="*/ 265067363 w 6176"/>
              <a:gd name="T101" fmla="*/ 63935443 h 4867"/>
              <a:gd name="T102" fmla="*/ 168783123 w 6176"/>
              <a:gd name="T103" fmla="*/ 137167317 h 4867"/>
              <a:gd name="T104" fmla="*/ 169163753 w 6176"/>
              <a:gd name="T105" fmla="*/ 158605580 h 4867"/>
              <a:gd name="T106" fmla="*/ 186479636 w 6176"/>
              <a:gd name="T107" fmla="*/ 168565866 h 4867"/>
              <a:gd name="T108" fmla="*/ 63935946 w 6176"/>
              <a:gd name="T109" fmla="*/ 149878475 h 4867"/>
              <a:gd name="T110" fmla="*/ 48617907 w 6176"/>
              <a:gd name="T111" fmla="*/ 156234054 h 4867"/>
              <a:gd name="T112" fmla="*/ 42338440 w 6176"/>
              <a:gd name="T113" fmla="*/ 238287869 h 4867"/>
              <a:gd name="T114" fmla="*/ 51852644 w 6176"/>
              <a:gd name="T115" fmla="*/ 256121424 h 4867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6176" h="4867">
                <a:moveTo>
                  <a:pt x="1587" y="1134"/>
                </a:moveTo>
                <a:lnTo>
                  <a:pt x="2912" y="51"/>
                </a:lnTo>
                <a:lnTo>
                  <a:pt x="2930" y="38"/>
                </a:lnTo>
                <a:lnTo>
                  <a:pt x="2949" y="26"/>
                </a:lnTo>
                <a:lnTo>
                  <a:pt x="2968" y="17"/>
                </a:lnTo>
                <a:lnTo>
                  <a:pt x="2989" y="10"/>
                </a:lnTo>
                <a:lnTo>
                  <a:pt x="3010" y="5"/>
                </a:lnTo>
                <a:lnTo>
                  <a:pt x="3032" y="1"/>
                </a:lnTo>
                <a:lnTo>
                  <a:pt x="3053" y="0"/>
                </a:lnTo>
                <a:lnTo>
                  <a:pt x="3075" y="1"/>
                </a:lnTo>
                <a:lnTo>
                  <a:pt x="3095" y="5"/>
                </a:lnTo>
                <a:lnTo>
                  <a:pt x="3116" y="10"/>
                </a:lnTo>
                <a:lnTo>
                  <a:pt x="3137" y="17"/>
                </a:lnTo>
                <a:lnTo>
                  <a:pt x="3156" y="26"/>
                </a:lnTo>
                <a:lnTo>
                  <a:pt x="3174" y="38"/>
                </a:lnTo>
                <a:lnTo>
                  <a:pt x="3192" y="51"/>
                </a:lnTo>
                <a:lnTo>
                  <a:pt x="3208" y="66"/>
                </a:lnTo>
                <a:lnTo>
                  <a:pt x="3225" y="83"/>
                </a:lnTo>
                <a:lnTo>
                  <a:pt x="3236" y="98"/>
                </a:lnTo>
                <a:lnTo>
                  <a:pt x="3246" y="115"/>
                </a:lnTo>
                <a:lnTo>
                  <a:pt x="3255" y="132"/>
                </a:lnTo>
                <a:lnTo>
                  <a:pt x="3262" y="149"/>
                </a:lnTo>
                <a:lnTo>
                  <a:pt x="3267" y="168"/>
                </a:lnTo>
                <a:lnTo>
                  <a:pt x="3272" y="186"/>
                </a:lnTo>
                <a:lnTo>
                  <a:pt x="3274" y="205"/>
                </a:lnTo>
                <a:lnTo>
                  <a:pt x="3275" y="223"/>
                </a:lnTo>
                <a:lnTo>
                  <a:pt x="3275" y="4090"/>
                </a:lnTo>
                <a:lnTo>
                  <a:pt x="3274" y="4113"/>
                </a:lnTo>
                <a:lnTo>
                  <a:pt x="3271" y="4135"/>
                </a:lnTo>
                <a:lnTo>
                  <a:pt x="3264" y="4157"/>
                </a:lnTo>
                <a:lnTo>
                  <a:pt x="3257" y="4177"/>
                </a:lnTo>
                <a:lnTo>
                  <a:pt x="3248" y="4196"/>
                </a:lnTo>
                <a:lnTo>
                  <a:pt x="3236" y="4214"/>
                </a:lnTo>
                <a:lnTo>
                  <a:pt x="3223" y="4232"/>
                </a:lnTo>
                <a:lnTo>
                  <a:pt x="3210" y="4248"/>
                </a:lnTo>
                <a:lnTo>
                  <a:pt x="3193" y="4263"/>
                </a:lnTo>
                <a:lnTo>
                  <a:pt x="3176" y="4274"/>
                </a:lnTo>
                <a:lnTo>
                  <a:pt x="3158" y="4286"/>
                </a:lnTo>
                <a:lnTo>
                  <a:pt x="3139" y="4296"/>
                </a:lnTo>
                <a:lnTo>
                  <a:pt x="3118" y="4303"/>
                </a:lnTo>
                <a:lnTo>
                  <a:pt x="3097" y="4309"/>
                </a:lnTo>
                <a:lnTo>
                  <a:pt x="3075" y="4312"/>
                </a:lnTo>
                <a:lnTo>
                  <a:pt x="3052" y="4313"/>
                </a:lnTo>
                <a:lnTo>
                  <a:pt x="3029" y="4312"/>
                </a:lnTo>
                <a:lnTo>
                  <a:pt x="3007" y="4309"/>
                </a:lnTo>
                <a:lnTo>
                  <a:pt x="2986" y="4303"/>
                </a:lnTo>
                <a:lnTo>
                  <a:pt x="2965" y="4296"/>
                </a:lnTo>
                <a:lnTo>
                  <a:pt x="2946" y="4286"/>
                </a:lnTo>
                <a:lnTo>
                  <a:pt x="2928" y="4275"/>
                </a:lnTo>
                <a:lnTo>
                  <a:pt x="2911" y="4263"/>
                </a:lnTo>
                <a:lnTo>
                  <a:pt x="2894" y="4248"/>
                </a:lnTo>
                <a:lnTo>
                  <a:pt x="1613" y="3184"/>
                </a:lnTo>
                <a:lnTo>
                  <a:pt x="672" y="3184"/>
                </a:lnTo>
                <a:lnTo>
                  <a:pt x="636" y="3183"/>
                </a:lnTo>
                <a:lnTo>
                  <a:pt x="603" y="3181"/>
                </a:lnTo>
                <a:lnTo>
                  <a:pt x="569" y="3177"/>
                </a:lnTo>
                <a:lnTo>
                  <a:pt x="536" y="3171"/>
                </a:lnTo>
                <a:lnTo>
                  <a:pt x="504" y="3163"/>
                </a:lnTo>
                <a:lnTo>
                  <a:pt x="471" y="3154"/>
                </a:lnTo>
                <a:lnTo>
                  <a:pt x="440" y="3144"/>
                </a:lnTo>
                <a:lnTo>
                  <a:pt x="410" y="3131"/>
                </a:lnTo>
                <a:lnTo>
                  <a:pt x="380" y="3118"/>
                </a:lnTo>
                <a:lnTo>
                  <a:pt x="351" y="3103"/>
                </a:lnTo>
                <a:lnTo>
                  <a:pt x="324" y="3087"/>
                </a:lnTo>
                <a:lnTo>
                  <a:pt x="296" y="3069"/>
                </a:lnTo>
                <a:lnTo>
                  <a:pt x="270" y="3050"/>
                </a:lnTo>
                <a:lnTo>
                  <a:pt x="244" y="3030"/>
                </a:lnTo>
                <a:lnTo>
                  <a:pt x="220" y="3009"/>
                </a:lnTo>
                <a:lnTo>
                  <a:pt x="196" y="2987"/>
                </a:lnTo>
                <a:lnTo>
                  <a:pt x="175" y="2964"/>
                </a:lnTo>
                <a:lnTo>
                  <a:pt x="153" y="2939"/>
                </a:lnTo>
                <a:lnTo>
                  <a:pt x="133" y="2913"/>
                </a:lnTo>
                <a:lnTo>
                  <a:pt x="115" y="2888"/>
                </a:lnTo>
                <a:lnTo>
                  <a:pt x="97" y="2860"/>
                </a:lnTo>
                <a:lnTo>
                  <a:pt x="80" y="2832"/>
                </a:lnTo>
                <a:lnTo>
                  <a:pt x="66" y="2803"/>
                </a:lnTo>
                <a:lnTo>
                  <a:pt x="52" y="2773"/>
                </a:lnTo>
                <a:lnTo>
                  <a:pt x="41" y="2743"/>
                </a:lnTo>
                <a:lnTo>
                  <a:pt x="30" y="2712"/>
                </a:lnTo>
                <a:lnTo>
                  <a:pt x="20" y="2680"/>
                </a:lnTo>
                <a:lnTo>
                  <a:pt x="13" y="2648"/>
                </a:lnTo>
                <a:lnTo>
                  <a:pt x="7" y="2614"/>
                </a:lnTo>
                <a:lnTo>
                  <a:pt x="3" y="2581"/>
                </a:lnTo>
                <a:lnTo>
                  <a:pt x="0" y="2547"/>
                </a:lnTo>
                <a:lnTo>
                  <a:pt x="0" y="2512"/>
                </a:lnTo>
                <a:lnTo>
                  <a:pt x="0" y="1806"/>
                </a:lnTo>
                <a:lnTo>
                  <a:pt x="0" y="1772"/>
                </a:lnTo>
                <a:lnTo>
                  <a:pt x="3" y="1738"/>
                </a:lnTo>
                <a:lnTo>
                  <a:pt x="7" y="1704"/>
                </a:lnTo>
                <a:lnTo>
                  <a:pt x="13" y="1671"/>
                </a:lnTo>
                <a:lnTo>
                  <a:pt x="20" y="1639"/>
                </a:lnTo>
                <a:lnTo>
                  <a:pt x="30" y="1607"/>
                </a:lnTo>
                <a:lnTo>
                  <a:pt x="41" y="1576"/>
                </a:lnTo>
                <a:lnTo>
                  <a:pt x="52" y="1545"/>
                </a:lnTo>
                <a:lnTo>
                  <a:pt x="66" y="1516"/>
                </a:lnTo>
                <a:lnTo>
                  <a:pt x="80" y="1487"/>
                </a:lnTo>
                <a:lnTo>
                  <a:pt x="97" y="1458"/>
                </a:lnTo>
                <a:lnTo>
                  <a:pt x="115" y="1431"/>
                </a:lnTo>
                <a:lnTo>
                  <a:pt x="133" y="1404"/>
                </a:lnTo>
                <a:lnTo>
                  <a:pt x="153" y="1380"/>
                </a:lnTo>
                <a:lnTo>
                  <a:pt x="175" y="1355"/>
                </a:lnTo>
                <a:lnTo>
                  <a:pt x="196" y="1331"/>
                </a:lnTo>
                <a:lnTo>
                  <a:pt x="212" y="1318"/>
                </a:lnTo>
                <a:lnTo>
                  <a:pt x="235" y="1297"/>
                </a:lnTo>
                <a:lnTo>
                  <a:pt x="259" y="1277"/>
                </a:lnTo>
                <a:lnTo>
                  <a:pt x="284" y="1259"/>
                </a:lnTo>
                <a:lnTo>
                  <a:pt x="310" y="1241"/>
                </a:lnTo>
                <a:lnTo>
                  <a:pt x="336" y="1225"/>
                </a:lnTo>
                <a:lnTo>
                  <a:pt x="363" y="1210"/>
                </a:lnTo>
                <a:lnTo>
                  <a:pt x="391" y="1196"/>
                </a:lnTo>
                <a:lnTo>
                  <a:pt x="420" y="1184"/>
                </a:lnTo>
                <a:lnTo>
                  <a:pt x="450" y="1172"/>
                </a:lnTo>
                <a:lnTo>
                  <a:pt x="480" y="1162"/>
                </a:lnTo>
                <a:lnTo>
                  <a:pt x="510" y="1154"/>
                </a:lnTo>
                <a:lnTo>
                  <a:pt x="542" y="1147"/>
                </a:lnTo>
                <a:lnTo>
                  <a:pt x="573" y="1142"/>
                </a:lnTo>
                <a:lnTo>
                  <a:pt x="605" y="1137"/>
                </a:lnTo>
                <a:lnTo>
                  <a:pt x="639" y="1135"/>
                </a:lnTo>
                <a:lnTo>
                  <a:pt x="672" y="1134"/>
                </a:lnTo>
                <a:lnTo>
                  <a:pt x="1587" y="1134"/>
                </a:lnTo>
                <a:close/>
                <a:moveTo>
                  <a:pt x="4975" y="2463"/>
                </a:moveTo>
                <a:lnTo>
                  <a:pt x="4975" y="2463"/>
                </a:lnTo>
                <a:lnTo>
                  <a:pt x="5006" y="2464"/>
                </a:lnTo>
                <a:lnTo>
                  <a:pt x="5036" y="2465"/>
                </a:lnTo>
                <a:lnTo>
                  <a:pt x="5067" y="2467"/>
                </a:lnTo>
                <a:lnTo>
                  <a:pt x="5097" y="2470"/>
                </a:lnTo>
                <a:lnTo>
                  <a:pt x="5128" y="2473"/>
                </a:lnTo>
                <a:lnTo>
                  <a:pt x="5158" y="2477"/>
                </a:lnTo>
                <a:lnTo>
                  <a:pt x="5187" y="2482"/>
                </a:lnTo>
                <a:lnTo>
                  <a:pt x="5217" y="2488"/>
                </a:lnTo>
                <a:lnTo>
                  <a:pt x="5246" y="2494"/>
                </a:lnTo>
                <a:lnTo>
                  <a:pt x="5275" y="2502"/>
                </a:lnTo>
                <a:lnTo>
                  <a:pt x="5304" y="2509"/>
                </a:lnTo>
                <a:lnTo>
                  <a:pt x="5331" y="2518"/>
                </a:lnTo>
                <a:lnTo>
                  <a:pt x="5360" y="2526"/>
                </a:lnTo>
                <a:lnTo>
                  <a:pt x="5387" y="2536"/>
                </a:lnTo>
                <a:lnTo>
                  <a:pt x="5415" y="2547"/>
                </a:lnTo>
                <a:lnTo>
                  <a:pt x="5442" y="2558"/>
                </a:lnTo>
                <a:lnTo>
                  <a:pt x="5469" y="2569"/>
                </a:lnTo>
                <a:lnTo>
                  <a:pt x="5495" y="2582"/>
                </a:lnTo>
                <a:lnTo>
                  <a:pt x="5521" y="2595"/>
                </a:lnTo>
                <a:lnTo>
                  <a:pt x="5547" y="2609"/>
                </a:lnTo>
                <a:lnTo>
                  <a:pt x="5573" y="2623"/>
                </a:lnTo>
                <a:lnTo>
                  <a:pt x="5597" y="2638"/>
                </a:lnTo>
                <a:lnTo>
                  <a:pt x="5622" y="2653"/>
                </a:lnTo>
                <a:lnTo>
                  <a:pt x="5647" y="2669"/>
                </a:lnTo>
                <a:lnTo>
                  <a:pt x="5670" y="2685"/>
                </a:lnTo>
                <a:lnTo>
                  <a:pt x="5694" y="2702"/>
                </a:lnTo>
                <a:lnTo>
                  <a:pt x="5716" y="2720"/>
                </a:lnTo>
                <a:lnTo>
                  <a:pt x="5739" y="2738"/>
                </a:lnTo>
                <a:lnTo>
                  <a:pt x="5761" y="2757"/>
                </a:lnTo>
                <a:lnTo>
                  <a:pt x="5783" y="2776"/>
                </a:lnTo>
                <a:lnTo>
                  <a:pt x="5804" y="2795"/>
                </a:lnTo>
                <a:lnTo>
                  <a:pt x="5824" y="2816"/>
                </a:lnTo>
                <a:lnTo>
                  <a:pt x="5845" y="2836"/>
                </a:lnTo>
                <a:lnTo>
                  <a:pt x="5864" y="2858"/>
                </a:lnTo>
                <a:lnTo>
                  <a:pt x="5883" y="2879"/>
                </a:lnTo>
                <a:lnTo>
                  <a:pt x="5902" y="2900"/>
                </a:lnTo>
                <a:lnTo>
                  <a:pt x="5920" y="2923"/>
                </a:lnTo>
                <a:lnTo>
                  <a:pt x="5938" y="2947"/>
                </a:lnTo>
                <a:lnTo>
                  <a:pt x="5954" y="2970"/>
                </a:lnTo>
                <a:lnTo>
                  <a:pt x="5971" y="2994"/>
                </a:lnTo>
                <a:lnTo>
                  <a:pt x="5987" y="3017"/>
                </a:lnTo>
                <a:lnTo>
                  <a:pt x="6002" y="3042"/>
                </a:lnTo>
                <a:lnTo>
                  <a:pt x="6017" y="3068"/>
                </a:lnTo>
                <a:lnTo>
                  <a:pt x="6031" y="3092"/>
                </a:lnTo>
                <a:lnTo>
                  <a:pt x="6045" y="3118"/>
                </a:lnTo>
                <a:lnTo>
                  <a:pt x="6058" y="3145"/>
                </a:lnTo>
                <a:lnTo>
                  <a:pt x="6070" y="3171"/>
                </a:lnTo>
                <a:lnTo>
                  <a:pt x="6082" y="3197"/>
                </a:lnTo>
                <a:lnTo>
                  <a:pt x="6093" y="3225"/>
                </a:lnTo>
                <a:lnTo>
                  <a:pt x="6103" y="3252"/>
                </a:lnTo>
                <a:lnTo>
                  <a:pt x="6113" y="3280"/>
                </a:lnTo>
                <a:lnTo>
                  <a:pt x="6122" y="3308"/>
                </a:lnTo>
                <a:lnTo>
                  <a:pt x="6131" y="3337"/>
                </a:lnTo>
                <a:lnTo>
                  <a:pt x="6138" y="3366"/>
                </a:lnTo>
                <a:lnTo>
                  <a:pt x="6146" y="3395"/>
                </a:lnTo>
                <a:lnTo>
                  <a:pt x="6152" y="3423"/>
                </a:lnTo>
                <a:lnTo>
                  <a:pt x="6158" y="3452"/>
                </a:lnTo>
                <a:lnTo>
                  <a:pt x="6163" y="3482"/>
                </a:lnTo>
                <a:lnTo>
                  <a:pt x="6166" y="3512"/>
                </a:lnTo>
                <a:lnTo>
                  <a:pt x="6171" y="3542"/>
                </a:lnTo>
                <a:lnTo>
                  <a:pt x="6173" y="3574"/>
                </a:lnTo>
                <a:lnTo>
                  <a:pt x="6175" y="3604"/>
                </a:lnTo>
                <a:lnTo>
                  <a:pt x="6176" y="3635"/>
                </a:lnTo>
                <a:lnTo>
                  <a:pt x="6176" y="3666"/>
                </a:lnTo>
                <a:lnTo>
                  <a:pt x="6176" y="3697"/>
                </a:lnTo>
                <a:lnTo>
                  <a:pt x="6175" y="3727"/>
                </a:lnTo>
                <a:lnTo>
                  <a:pt x="6173" y="3758"/>
                </a:lnTo>
                <a:lnTo>
                  <a:pt x="6171" y="3788"/>
                </a:lnTo>
                <a:lnTo>
                  <a:pt x="6166" y="3819"/>
                </a:lnTo>
                <a:lnTo>
                  <a:pt x="6163" y="3849"/>
                </a:lnTo>
                <a:lnTo>
                  <a:pt x="6158" y="3878"/>
                </a:lnTo>
                <a:lnTo>
                  <a:pt x="6152" y="3908"/>
                </a:lnTo>
                <a:lnTo>
                  <a:pt x="6146" y="3937"/>
                </a:lnTo>
                <a:lnTo>
                  <a:pt x="6138" y="3966"/>
                </a:lnTo>
                <a:lnTo>
                  <a:pt x="6131" y="3995"/>
                </a:lnTo>
                <a:lnTo>
                  <a:pt x="6122" y="4023"/>
                </a:lnTo>
                <a:lnTo>
                  <a:pt x="6113" y="4051"/>
                </a:lnTo>
                <a:lnTo>
                  <a:pt x="6103" y="4078"/>
                </a:lnTo>
                <a:lnTo>
                  <a:pt x="6093" y="4106"/>
                </a:lnTo>
                <a:lnTo>
                  <a:pt x="6082" y="4133"/>
                </a:lnTo>
                <a:lnTo>
                  <a:pt x="6070" y="4160"/>
                </a:lnTo>
                <a:lnTo>
                  <a:pt x="6058" y="4187"/>
                </a:lnTo>
                <a:lnTo>
                  <a:pt x="6045" y="4212"/>
                </a:lnTo>
                <a:lnTo>
                  <a:pt x="6031" y="4238"/>
                </a:lnTo>
                <a:lnTo>
                  <a:pt x="6017" y="4264"/>
                </a:lnTo>
                <a:lnTo>
                  <a:pt x="6002" y="4288"/>
                </a:lnTo>
                <a:lnTo>
                  <a:pt x="5987" y="4313"/>
                </a:lnTo>
                <a:lnTo>
                  <a:pt x="5971" y="4338"/>
                </a:lnTo>
                <a:lnTo>
                  <a:pt x="5954" y="4361"/>
                </a:lnTo>
                <a:lnTo>
                  <a:pt x="5938" y="4385"/>
                </a:lnTo>
                <a:lnTo>
                  <a:pt x="5920" y="4407"/>
                </a:lnTo>
                <a:lnTo>
                  <a:pt x="5902" y="4430"/>
                </a:lnTo>
                <a:lnTo>
                  <a:pt x="5883" y="4452"/>
                </a:lnTo>
                <a:lnTo>
                  <a:pt x="5864" y="4474"/>
                </a:lnTo>
                <a:lnTo>
                  <a:pt x="5845" y="4495"/>
                </a:lnTo>
                <a:lnTo>
                  <a:pt x="5824" y="4516"/>
                </a:lnTo>
                <a:lnTo>
                  <a:pt x="5804" y="4536"/>
                </a:lnTo>
                <a:lnTo>
                  <a:pt x="5783" y="4555"/>
                </a:lnTo>
                <a:lnTo>
                  <a:pt x="5761" y="4575"/>
                </a:lnTo>
                <a:lnTo>
                  <a:pt x="5739" y="4593"/>
                </a:lnTo>
                <a:lnTo>
                  <a:pt x="5716" y="4611"/>
                </a:lnTo>
                <a:lnTo>
                  <a:pt x="5694" y="4629"/>
                </a:lnTo>
                <a:lnTo>
                  <a:pt x="5670" y="4645"/>
                </a:lnTo>
                <a:lnTo>
                  <a:pt x="5647" y="4662"/>
                </a:lnTo>
                <a:lnTo>
                  <a:pt x="5622" y="4678"/>
                </a:lnTo>
                <a:lnTo>
                  <a:pt x="5597" y="4693"/>
                </a:lnTo>
                <a:lnTo>
                  <a:pt x="5573" y="4708"/>
                </a:lnTo>
                <a:lnTo>
                  <a:pt x="5547" y="4722"/>
                </a:lnTo>
                <a:lnTo>
                  <a:pt x="5521" y="4736"/>
                </a:lnTo>
                <a:lnTo>
                  <a:pt x="5495" y="4749"/>
                </a:lnTo>
                <a:lnTo>
                  <a:pt x="5469" y="4761"/>
                </a:lnTo>
                <a:lnTo>
                  <a:pt x="5442" y="4773"/>
                </a:lnTo>
                <a:lnTo>
                  <a:pt x="5415" y="4785"/>
                </a:lnTo>
                <a:lnTo>
                  <a:pt x="5387" y="4794"/>
                </a:lnTo>
                <a:lnTo>
                  <a:pt x="5360" y="4804"/>
                </a:lnTo>
                <a:lnTo>
                  <a:pt x="5331" y="4813"/>
                </a:lnTo>
                <a:lnTo>
                  <a:pt x="5304" y="4822"/>
                </a:lnTo>
                <a:lnTo>
                  <a:pt x="5275" y="4830"/>
                </a:lnTo>
                <a:lnTo>
                  <a:pt x="5246" y="4837"/>
                </a:lnTo>
                <a:lnTo>
                  <a:pt x="5217" y="4844"/>
                </a:lnTo>
                <a:lnTo>
                  <a:pt x="5187" y="4849"/>
                </a:lnTo>
                <a:lnTo>
                  <a:pt x="5158" y="4853"/>
                </a:lnTo>
                <a:lnTo>
                  <a:pt x="5128" y="4857"/>
                </a:lnTo>
                <a:lnTo>
                  <a:pt x="5097" y="4862"/>
                </a:lnTo>
                <a:lnTo>
                  <a:pt x="5067" y="4864"/>
                </a:lnTo>
                <a:lnTo>
                  <a:pt x="5036" y="4866"/>
                </a:lnTo>
                <a:lnTo>
                  <a:pt x="5006" y="4867"/>
                </a:lnTo>
                <a:lnTo>
                  <a:pt x="4975" y="4867"/>
                </a:lnTo>
                <a:lnTo>
                  <a:pt x="4943" y="4867"/>
                </a:lnTo>
                <a:lnTo>
                  <a:pt x="4912" y="4866"/>
                </a:lnTo>
                <a:lnTo>
                  <a:pt x="4881" y="4864"/>
                </a:lnTo>
                <a:lnTo>
                  <a:pt x="4851" y="4862"/>
                </a:lnTo>
                <a:lnTo>
                  <a:pt x="4821" y="4857"/>
                </a:lnTo>
                <a:lnTo>
                  <a:pt x="4791" y="4853"/>
                </a:lnTo>
                <a:lnTo>
                  <a:pt x="4761" y="4849"/>
                </a:lnTo>
                <a:lnTo>
                  <a:pt x="4732" y="4844"/>
                </a:lnTo>
                <a:lnTo>
                  <a:pt x="4702" y="4837"/>
                </a:lnTo>
                <a:lnTo>
                  <a:pt x="4673" y="4830"/>
                </a:lnTo>
                <a:lnTo>
                  <a:pt x="4646" y="4822"/>
                </a:lnTo>
                <a:lnTo>
                  <a:pt x="4617" y="4813"/>
                </a:lnTo>
                <a:lnTo>
                  <a:pt x="4589" y="4804"/>
                </a:lnTo>
                <a:lnTo>
                  <a:pt x="4561" y="4794"/>
                </a:lnTo>
                <a:lnTo>
                  <a:pt x="4534" y="4785"/>
                </a:lnTo>
                <a:lnTo>
                  <a:pt x="4506" y="4773"/>
                </a:lnTo>
                <a:lnTo>
                  <a:pt x="4479" y="4761"/>
                </a:lnTo>
                <a:lnTo>
                  <a:pt x="4454" y="4749"/>
                </a:lnTo>
                <a:lnTo>
                  <a:pt x="4427" y="4736"/>
                </a:lnTo>
                <a:lnTo>
                  <a:pt x="4401" y="4722"/>
                </a:lnTo>
                <a:lnTo>
                  <a:pt x="4377" y="4708"/>
                </a:lnTo>
                <a:lnTo>
                  <a:pt x="4351" y="4693"/>
                </a:lnTo>
                <a:lnTo>
                  <a:pt x="4326" y="4678"/>
                </a:lnTo>
                <a:lnTo>
                  <a:pt x="4303" y="4662"/>
                </a:lnTo>
                <a:lnTo>
                  <a:pt x="4279" y="4645"/>
                </a:lnTo>
                <a:lnTo>
                  <a:pt x="4255" y="4629"/>
                </a:lnTo>
                <a:lnTo>
                  <a:pt x="4232" y="4611"/>
                </a:lnTo>
                <a:lnTo>
                  <a:pt x="4209" y="4593"/>
                </a:lnTo>
                <a:lnTo>
                  <a:pt x="4188" y="4575"/>
                </a:lnTo>
                <a:lnTo>
                  <a:pt x="4167" y="4555"/>
                </a:lnTo>
                <a:lnTo>
                  <a:pt x="4145" y="4536"/>
                </a:lnTo>
                <a:lnTo>
                  <a:pt x="4125" y="4516"/>
                </a:lnTo>
                <a:lnTo>
                  <a:pt x="4104" y="4495"/>
                </a:lnTo>
                <a:lnTo>
                  <a:pt x="4085" y="4474"/>
                </a:lnTo>
                <a:lnTo>
                  <a:pt x="4066" y="4452"/>
                </a:lnTo>
                <a:lnTo>
                  <a:pt x="4047" y="4430"/>
                </a:lnTo>
                <a:lnTo>
                  <a:pt x="4029" y="4407"/>
                </a:lnTo>
                <a:lnTo>
                  <a:pt x="4011" y="4385"/>
                </a:lnTo>
                <a:lnTo>
                  <a:pt x="3994" y="4361"/>
                </a:lnTo>
                <a:lnTo>
                  <a:pt x="3978" y="4338"/>
                </a:lnTo>
                <a:lnTo>
                  <a:pt x="3962" y="4313"/>
                </a:lnTo>
                <a:lnTo>
                  <a:pt x="3947" y="4288"/>
                </a:lnTo>
                <a:lnTo>
                  <a:pt x="3932" y="4264"/>
                </a:lnTo>
                <a:lnTo>
                  <a:pt x="3918" y="4238"/>
                </a:lnTo>
                <a:lnTo>
                  <a:pt x="3904" y="4212"/>
                </a:lnTo>
                <a:lnTo>
                  <a:pt x="3891" y="4187"/>
                </a:lnTo>
                <a:lnTo>
                  <a:pt x="3878" y="4160"/>
                </a:lnTo>
                <a:lnTo>
                  <a:pt x="3866" y="4133"/>
                </a:lnTo>
                <a:lnTo>
                  <a:pt x="3856" y="4106"/>
                </a:lnTo>
                <a:lnTo>
                  <a:pt x="3845" y="4078"/>
                </a:lnTo>
                <a:lnTo>
                  <a:pt x="3835" y="4051"/>
                </a:lnTo>
                <a:lnTo>
                  <a:pt x="3827" y="4023"/>
                </a:lnTo>
                <a:lnTo>
                  <a:pt x="3818" y="3995"/>
                </a:lnTo>
                <a:lnTo>
                  <a:pt x="3811" y="3966"/>
                </a:lnTo>
                <a:lnTo>
                  <a:pt x="3803" y="3937"/>
                </a:lnTo>
                <a:lnTo>
                  <a:pt x="3797" y="3908"/>
                </a:lnTo>
                <a:lnTo>
                  <a:pt x="3791" y="3878"/>
                </a:lnTo>
                <a:lnTo>
                  <a:pt x="3786" y="3849"/>
                </a:lnTo>
                <a:lnTo>
                  <a:pt x="3782" y="3819"/>
                </a:lnTo>
                <a:lnTo>
                  <a:pt x="3779" y="3788"/>
                </a:lnTo>
                <a:lnTo>
                  <a:pt x="3775" y="3758"/>
                </a:lnTo>
                <a:lnTo>
                  <a:pt x="3774" y="3727"/>
                </a:lnTo>
                <a:lnTo>
                  <a:pt x="3773" y="3697"/>
                </a:lnTo>
                <a:lnTo>
                  <a:pt x="3772" y="3666"/>
                </a:lnTo>
                <a:lnTo>
                  <a:pt x="3773" y="3635"/>
                </a:lnTo>
                <a:lnTo>
                  <a:pt x="3774" y="3604"/>
                </a:lnTo>
                <a:lnTo>
                  <a:pt x="3775" y="3574"/>
                </a:lnTo>
                <a:lnTo>
                  <a:pt x="3779" y="3542"/>
                </a:lnTo>
                <a:lnTo>
                  <a:pt x="3782" y="3512"/>
                </a:lnTo>
                <a:lnTo>
                  <a:pt x="3786" y="3482"/>
                </a:lnTo>
                <a:lnTo>
                  <a:pt x="3791" y="3452"/>
                </a:lnTo>
                <a:lnTo>
                  <a:pt x="3797" y="3423"/>
                </a:lnTo>
                <a:lnTo>
                  <a:pt x="3803" y="3395"/>
                </a:lnTo>
                <a:lnTo>
                  <a:pt x="3811" y="3366"/>
                </a:lnTo>
                <a:lnTo>
                  <a:pt x="3818" y="3337"/>
                </a:lnTo>
                <a:lnTo>
                  <a:pt x="3827" y="3308"/>
                </a:lnTo>
                <a:lnTo>
                  <a:pt x="3835" y="3280"/>
                </a:lnTo>
                <a:lnTo>
                  <a:pt x="3845" y="3252"/>
                </a:lnTo>
                <a:lnTo>
                  <a:pt x="3856" y="3225"/>
                </a:lnTo>
                <a:lnTo>
                  <a:pt x="3866" y="3197"/>
                </a:lnTo>
                <a:lnTo>
                  <a:pt x="3878" y="3171"/>
                </a:lnTo>
                <a:lnTo>
                  <a:pt x="3891" y="3145"/>
                </a:lnTo>
                <a:lnTo>
                  <a:pt x="3904" y="3118"/>
                </a:lnTo>
                <a:lnTo>
                  <a:pt x="3918" y="3092"/>
                </a:lnTo>
                <a:lnTo>
                  <a:pt x="3932" y="3068"/>
                </a:lnTo>
                <a:lnTo>
                  <a:pt x="3947" y="3042"/>
                </a:lnTo>
                <a:lnTo>
                  <a:pt x="3962" y="3017"/>
                </a:lnTo>
                <a:lnTo>
                  <a:pt x="3978" y="2994"/>
                </a:lnTo>
                <a:lnTo>
                  <a:pt x="3994" y="2970"/>
                </a:lnTo>
                <a:lnTo>
                  <a:pt x="4011" y="2947"/>
                </a:lnTo>
                <a:lnTo>
                  <a:pt x="4029" y="2923"/>
                </a:lnTo>
                <a:lnTo>
                  <a:pt x="4047" y="2900"/>
                </a:lnTo>
                <a:lnTo>
                  <a:pt x="4066" y="2879"/>
                </a:lnTo>
                <a:lnTo>
                  <a:pt x="4085" y="2858"/>
                </a:lnTo>
                <a:lnTo>
                  <a:pt x="4104" y="2836"/>
                </a:lnTo>
                <a:lnTo>
                  <a:pt x="4125" y="2816"/>
                </a:lnTo>
                <a:lnTo>
                  <a:pt x="4145" y="2795"/>
                </a:lnTo>
                <a:lnTo>
                  <a:pt x="4167" y="2776"/>
                </a:lnTo>
                <a:lnTo>
                  <a:pt x="4188" y="2757"/>
                </a:lnTo>
                <a:lnTo>
                  <a:pt x="4209" y="2738"/>
                </a:lnTo>
                <a:lnTo>
                  <a:pt x="4232" y="2720"/>
                </a:lnTo>
                <a:lnTo>
                  <a:pt x="4255" y="2702"/>
                </a:lnTo>
                <a:lnTo>
                  <a:pt x="4279" y="2685"/>
                </a:lnTo>
                <a:lnTo>
                  <a:pt x="4303" y="2669"/>
                </a:lnTo>
                <a:lnTo>
                  <a:pt x="4326" y="2653"/>
                </a:lnTo>
                <a:lnTo>
                  <a:pt x="4351" y="2638"/>
                </a:lnTo>
                <a:lnTo>
                  <a:pt x="4377" y="2623"/>
                </a:lnTo>
                <a:lnTo>
                  <a:pt x="4401" y="2609"/>
                </a:lnTo>
                <a:lnTo>
                  <a:pt x="4427" y="2595"/>
                </a:lnTo>
                <a:lnTo>
                  <a:pt x="4454" y="2582"/>
                </a:lnTo>
                <a:lnTo>
                  <a:pt x="4479" y="2569"/>
                </a:lnTo>
                <a:lnTo>
                  <a:pt x="4506" y="2558"/>
                </a:lnTo>
                <a:lnTo>
                  <a:pt x="4534" y="2547"/>
                </a:lnTo>
                <a:lnTo>
                  <a:pt x="4561" y="2536"/>
                </a:lnTo>
                <a:lnTo>
                  <a:pt x="4589" y="2526"/>
                </a:lnTo>
                <a:lnTo>
                  <a:pt x="4617" y="2518"/>
                </a:lnTo>
                <a:lnTo>
                  <a:pt x="4646" y="2509"/>
                </a:lnTo>
                <a:lnTo>
                  <a:pt x="4673" y="2502"/>
                </a:lnTo>
                <a:lnTo>
                  <a:pt x="4702" y="2494"/>
                </a:lnTo>
                <a:lnTo>
                  <a:pt x="4732" y="2488"/>
                </a:lnTo>
                <a:lnTo>
                  <a:pt x="4761" y="2482"/>
                </a:lnTo>
                <a:lnTo>
                  <a:pt x="4791" y="2477"/>
                </a:lnTo>
                <a:lnTo>
                  <a:pt x="4821" y="2473"/>
                </a:lnTo>
                <a:lnTo>
                  <a:pt x="4851" y="2470"/>
                </a:lnTo>
                <a:lnTo>
                  <a:pt x="4881" y="2467"/>
                </a:lnTo>
                <a:lnTo>
                  <a:pt x="4912" y="2465"/>
                </a:lnTo>
                <a:lnTo>
                  <a:pt x="4943" y="2464"/>
                </a:lnTo>
                <a:lnTo>
                  <a:pt x="4975" y="2463"/>
                </a:lnTo>
                <a:close/>
                <a:moveTo>
                  <a:pt x="5548" y="3088"/>
                </a:moveTo>
                <a:lnTo>
                  <a:pt x="4727" y="4441"/>
                </a:lnTo>
                <a:lnTo>
                  <a:pt x="4757" y="4450"/>
                </a:lnTo>
                <a:lnTo>
                  <a:pt x="4787" y="4458"/>
                </a:lnTo>
                <a:lnTo>
                  <a:pt x="4817" y="4464"/>
                </a:lnTo>
                <a:lnTo>
                  <a:pt x="4848" y="4469"/>
                </a:lnTo>
                <a:lnTo>
                  <a:pt x="4879" y="4474"/>
                </a:lnTo>
                <a:lnTo>
                  <a:pt x="4910" y="4477"/>
                </a:lnTo>
                <a:lnTo>
                  <a:pt x="4942" y="4479"/>
                </a:lnTo>
                <a:lnTo>
                  <a:pt x="4975" y="4479"/>
                </a:lnTo>
                <a:lnTo>
                  <a:pt x="5016" y="4478"/>
                </a:lnTo>
                <a:lnTo>
                  <a:pt x="5057" y="4475"/>
                </a:lnTo>
                <a:lnTo>
                  <a:pt x="5098" y="4469"/>
                </a:lnTo>
                <a:lnTo>
                  <a:pt x="5139" y="4463"/>
                </a:lnTo>
                <a:lnTo>
                  <a:pt x="5178" y="4453"/>
                </a:lnTo>
                <a:lnTo>
                  <a:pt x="5217" y="4443"/>
                </a:lnTo>
                <a:lnTo>
                  <a:pt x="5254" y="4430"/>
                </a:lnTo>
                <a:lnTo>
                  <a:pt x="5291" y="4415"/>
                </a:lnTo>
                <a:lnTo>
                  <a:pt x="5327" y="4399"/>
                </a:lnTo>
                <a:lnTo>
                  <a:pt x="5363" y="4381"/>
                </a:lnTo>
                <a:lnTo>
                  <a:pt x="5397" y="4361"/>
                </a:lnTo>
                <a:lnTo>
                  <a:pt x="5429" y="4340"/>
                </a:lnTo>
                <a:lnTo>
                  <a:pt x="5461" y="4317"/>
                </a:lnTo>
                <a:lnTo>
                  <a:pt x="5492" y="4294"/>
                </a:lnTo>
                <a:lnTo>
                  <a:pt x="5521" y="4268"/>
                </a:lnTo>
                <a:lnTo>
                  <a:pt x="5550" y="4241"/>
                </a:lnTo>
                <a:lnTo>
                  <a:pt x="5577" y="4212"/>
                </a:lnTo>
                <a:lnTo>
                  <a:pt x="5603" y="4183"/>
                </a:lnTo>
                <a:lnTo>
                  <a:pt x="5626" y="4152"/>
                </a:lnTo>
                <a:lnTo>
                  <a:pt x="5649" y="4120"/>
                </a:lnTo>
                <a:lnTo>
                  <a:pt x="5670" y="4088"/>
                </a:lnTo>
                <a:lnTo>
                  <a:pt x="5689" y="4054"/>
                </a:lnTo>
                <a:lnTo>
                  <a:pt x="5708" y="4018"/>
                </a:lnTo>
                <a:lnTo>
                  <a:pt x="5724" y="3982"/>
                </a:lnTo>
                <a:lnTo>
                  <a:pt x="5739" y="3945"/>
                </a:lnTo>
                <a:lnTo>
                  <a:pt x="5752" y="3908"/>
                </a:lnTo>
                <a:lnTo>
                  <a:pt x="5762" y="3869"/>
                </a:lnTo>
                <a:lnTo>
                  <a:pt x="5772" y="3830"/>
                </a:lnTo>
                <a:lnTo>
                  <a:pt x="5778" y="3789"/>
                </a:lnTo>
                <a:lnTo>
                  <a:pt x="5784" y="3748"/>
                </a:lnTo>
                <a:lnTo>
                  <a:pt x="5787" y="3707"/>
                </a:lnTo>
                <a:lnTo>
                  <a:pt x="5788" y="3666"/>
                </a:lnTo>
                <a:lnTo>
                  <a:pt x="5787" y="3624"/>
                </a:lnTo>
                <a:lnTo>
                  <a:pt x="5784" y="3582"/>
                </a:lnTo>
                <a:lnTo>
                  <a:pt x="5778" y="3541"/>
                </a:lnTo>
                <a:lnTo>
                  <a:pt x="5772" y="3502"/>
                </a:lnTo>
                <a:lnTo>
                  <a:pt x="5762" y="3462"/>
                </a:lnTo>
                <a:lnTo>
                  <a:pt x="5752" y="3423"/>
                </a:lnTo>
                <a:lnTo>
                  <a:pt x="5739" y="3386"/>
                </a:lnTo>
                <a:lnTo>
                  <a:pt x="5724" y="3348"/>
                </a:lnTo>
                <a:lnTo>
                  <a:pt x="5708" y="3313"/>
                </a:lnTo>
                <a:lnTo>
                  <a:pt x="5689" y="3278"/>
                </a:lnTo>
                <a:lnTo>
                  <a:pt x="5670" y="3243"/>
                </a:lnTo>
                <a:lnTo>
                  <a:pt x="5649" y="3210"/>
                </a:lnTo>
                <a:lnTo>
                  <a:pt x="5626" y="3179"/>
                </a:lnTo>
                <a:lnTo>
                  <a:pt x="5603" y="3148"/>
                </a:lnTo>
                <a:lnTo>
                  <a:pt x="5577" y="3118"/>
                </a:lnTo>
                <a:lnTo>
                  <a:pt x="5550" y="3090"/>
                </a:lnTo>
                <a:lnTo>
                  <a:pt x="5548" y="3088"/>
                </a:lnTo>
                <a:close/>
                <a:moveTo>
                  <a:pt x="4398" y="4239"/>
                </a:moveTo>
                <a:lnTo>
                  <a:pt x="5217" y="2889"/>
                </a:lnTo>
                <a:lnTo>
                  <a:pt x="5188" y="2880"/>
                </a:lnTo>
                <a:lnTo>
                  <a:pt x="5159" y="2873"/>
                </a:lnTo>
                <a:lnTo>
                  <a:pt x="5129" y="2866"/>
                </a:lnTo>
                <a:lnTo>
                  <a:pt x="5099" y="2861"/>
                </a:lnTo>
                <a:lnTo>
                  <a:pt x="5068" y="2858"/>
                </a:lnTo>
                <a:lnTo>
                  <a:pt x="5037" y="2854"/>
                </a:lnTo>
                <a:lnTo>
                  <a:pt x="5006" y="2852"/>
                </a:lnTo>
                <a:lnTo>
                  <a:pt x="4975" y="2852"/>
                </a:lnTo>
                <a:lnTo>
                  <a:pt x="4933" y="2853"/>
                </a:lnTo>
                <a:lnTo>
                  <a:pt x="4891" y="2855"/>
                </a:lnTo>
                <a:lnTo>
                  <a:pt x="4850" y="2861"/>
                </a:lnTo>
                <a:lnTo>
                  <a:pt x="4811" y="2868"/>
                </a:lnTo>
                <a:lnTo>
                  <a:pt x="4771" y="2877"/>
                </a:lnTo>
                <a:lnTo>
                  <a:pt x="4732" y="2889"/>
                </a:lnTo>
                <a:lnTo>
                  <a:pt x="4695" y="2902"/>
                </a:lnTo>
                <a:lnTo>
                  <a:pt x="4657" y="2915"/>
                </a:lnTo>
                <a:lnTo>
                  <a:pt x="4622" y="2932"/>
                </a:lnTo>
                <a:lnTo>
                  <a:pt x="4587" y="2950"/>
                </a:lnTo>
                <a:lnTo>
                  <a:pt x="4552" y="2969"/>
                </a:lnTo>
                <a:lnTo>
                  <a:pt x="4519" y="2990"/>
                </a:lnTo>
                <a:lnTo>
                  <a:pt x="4487" y="3013"/>
                </a:lnTo>
                <a:lnTo>
                  <a:pt x="4457" y="3038"/>
                </a:lnTo>
                <a:lnTo>
                  <a:pt x="4427" y="3063"/>
                </a:lnTo>
                <a:lnTo>
                  <a:pt x="4399" y="3090"/>
                </a:lnTo>
                <a:lnTo>
                  <a:pt x="4372" y="3118"/>
                </a:lnTo>
                <a:lnTo>
                  <a:pt x="4347" y="3148"/>
                </a:lnTo>
                <a:lnTo>
                  <a:pt x="4322" y="3179"/>
                </a:lnTo>
                <a:lnTo>
                  <a:pt x="4299" y="3210"/>
                </a:lnTo>
                <a:lnTo>
                  <a:pt x="4278" y="3243"/>
                </a:lnTo>
                <a:lnTo>
                  <a:pt x="4259" y="3278"/>
                </a:lnTo>
                <a:lnTo>
                  <a:pt x="4240" y="3313"/>
                </a:lnTo>
                <a:lnTo>
                  <a:pt x="4224" y="3348"/>
                </a:lnTo>
                <a:lnTo>
                  <a:pt x="4210" y="3386"/>
                </a:lnTo>
                <a:lnTo>
                  <a:pt x="4198" y="3423"/>
                </a:lnTo>
                <a:lnTo>
                  <a:pt x="4186" y="3462"/>
                </a:lnTo>
                <a:lnTo>
                  <a:pt x="4177" y="3502"/>
                </a:lnTo>
                <a:lnTo>
                  <a:pt x="4170" y="3541"/>
                </a:lnTo>
                <a:lnTo>
                  <a:pt x="4164" y="3582"/>
                </a:lnTo>
                <a:lnTo>
                  <a:pt x="4162" y="3624"/>
                </a:lnTo>
                <a:lnTo>
                  <a:pt x="4161" y="3666"/>
                </a:lnTo>
                <a:lnTo>
                  <a:pt x="4162" y="3707"/>
                </a:lnTo>
                <a:lnTo>
                  <a:pt x="4164" y="3748"/>
                </a:lnTo>
                <a:lnTo>
                  <a:pt x="4170" y="3789"/>
                </a:lnTo>
                <a:lnTo>
                  <a:pt x="4177" y="3829"/>
                </a:lnTo>
                <a:lnTo>
                  <a:pt x="4186" y="3868"/>
                </a:lnTo>
                <a:lnTo>
                  <a:pt x="4197" y="3907"/>
                </a:lnTo>
                <a:lnTo>
                  <a:pt x="4209" y="3944"/>
                </a:lnTo>
                <a:lnTo>
                  <a:pt x="4224" y="3982"/>
                </a:lnTo>
                <a:lnTo>
                  <a:pt x="4240" y="4017"/>
                </a:lnTo>
                <a:lnTo>
                  <a:pt x="4259" y="4053"/>
                </a:lnTo>
                <a:lnTo>
                  <a:pt x="4278" y="4087"/>
                </a:lnTo>
                <a:lnTo>
                  <a:pt x="4298" y="4119"/>
                </a:lnTo>
                <a:lnTo>
                  <a:pt x="4321" y="4151"/>
                </a:lnTo>
                <a:lnTo>
                  <a:pt x="4346" y="4182"/>
                </a:lnTo>
                <a:lnTo>
                  <a:pt x="4371" y="4211"/>
                </a:lnTo>
                <a:lnTo>
                  <a:pt x="4398" y="4239"/>
                </a:lnTo>
                <a:close/>
                <a:moveTo>
                  <a:pt x="3365" y="684"/>
                </a:moveTo>
                <a:lnTo>
                  <a:pt x="3603" y="684"/>
                </a:lnTo>
                <a:lnTo>
                  <a:pt x="3603" y="3680"/>
                </a:lnTo>
                <a:lnTo>
                  <a:pt x="3365" y="3680"/>
                </a:lnTo>
                <a:lnTo>
                  <a:pt x="3365" y="684"/>
                </a:lnTo>
                <a:close/>
                <a:moveTo>
                  <a:pt x="2103" y="1731"/>
                </a:moveTo>
                <a:lnTo>
                  <a:pt x="2958" y="1069"/>
                </a:lnTo>
                <a:lnTo>
                  <a:pt x="2975" y="1054"/>
                </a:lnTo>
                <a:lnTo>
                  <a:pt x="2991" y="1038"/>
                </a:lnTo>
                <a:lnTo>
                  <a:pt x="3004" y="1021"/>
                </a:lnTo>
                <a:lnTo>
                  <a:pt x="3016" y="1002"/>
                </a:lnTo>
                <a:lnTo>
                  <a:pt x="3025" y="983"/>
                </a:lnTo>
                <a:lnTo>
                  <a:pt x="3033" y="963"/>
                </a:lnTo>
                <a:lnTo>
                  <a:pt x="3039" y="942"/>
                </a:lnTo>
                <a:lnTo>
                  <a:pt x="3042" y="921"/>
                </a:lnTo>
                <a:lnTo>
                  <a:pt x="3044" y="901"/>
                </a:lnTo>
                <a:lnTo>
                  <a:pt x="3043" y="879"/>
                </a:lnTo>
                <a:lnTo>
                  <a:pt x="3041" y="858"/>
                </a:lnTo>
                <a:lnTo>
                  <a:pt x="3037" y="836"/>
                </a:lnTo>
                <a:lnTo>
                  <a:pt x="3031" y="816"/>
                </a:lnTo>
                <a:lnTo>
                  <a:pt x="3022" y="796"/>
                </a:lnTo>
                <a:lnTo>
                  <a:pt x="3011" y="776"/>
                </a:lnTo>
                <a:lnTo>
                  <a:pt x="2998" y="757"/>
                </a:lnTo>
                <a:lnTo>
                  <a:pt x="2983" y="740"/>
                </a:lnTo>
                <a:lnTo>
                  <a:pt x="2967" y="725"/>
                </a:lnTo>
                <a:lnTo>
                  <a:pt x="2950" y="711"/>
                </a:lnTo>
                <a:lnTo>
                  <a:pt x="2931" y="700"/>
                </a:lnTo>
                <a:lnTo>
                  <a:pt x="2912" y="691"/>
                </a:lnTo>
                <a:lnTo>
                  <a:pt x="2892" y="683"/>
                </a:lnTo>
                <a:lnTo>
                  <a:pt x="2872" y="677"/>
                </a:lnTo>
                <a:lnTo>
                  <a:pt x="2851" y="673"/>
                </a:lnTo>
                <a:lnTo>
                  <a:pt x="2829" y="671"/>
                </a:lnTo>
                <a:lnTo>
                  <a:pt x="2808" y="671"/>
                </a:lnTo>
                <a:lnTo>
                  <a:pt x="2786" y="674"/>
                </a:lnTo>
                <a:lnTo>
                  <a:pt x="2766" y="679"/>
                </a:lnTo>
                <a:lnTo>
                  <a:pt x="2744" y="685"/>
                </a:lnTo>
                <a:lnTo>
                  <a:pt x="2725" y="694"/>
                </a:lnTo>
                <a:lnTo>
                  <a:pt x="2705" y="704"/>
                </a:lnTo>
                <a:lnTo>
                  <a:pt x="2687" y="717"/>
                </a:lnTo>
                <a:lnTo>
                  <a:pt x="1831" y="1380"/>
                </a:lnTo>
                <a:lnTo>
                  <a:pt x="1813" y="1395"/>
                </a:lnTo>
                <a:lnTo>
                  <a:pt x="1798" y="1411"/>
                </a:lnTo>
                <a:lnTo>
                  <a:pt x="1785" y="1428"/>
                </a:lnTo>
                <a:lnTo>
                  <a:pt x="1774" y="1446"/>
                </a:lnTo>
                <a:lnTo>
                  <a:pt x="1764" y="1465"/>
                </a:lnTo>
                <a:lnTo>
                  <a:pt x="1756" y="1486"/>
                </a:lnTo>
                <a:lnTo>
                  <a:pt x="1750" y="1506"/>
                </a:lnTo>
                <a:lnTo>
                  <a:pt x="1747" y="1526"/>
                </a:lnTo>
                <a:lnTo>
                  <a:pt x="1745" y="1548"/>
                </a:lnTo>
                <a:lnTo>
                  <a:pt x="1745" y="1569"/>
                </a:lnTo>
                <a:lnTo>
                  <a:pt x="1748" y="1591"/>
                </a:lnTo>
                <a:lnTo>
                  <a:pt x="1752" y="1612"/>
                </a:lnTo>
                <a:lnTo>
                  <a:pt x="1758" y="1633"/>
                </a:lnTo>
                <a:lnTo>
                  <a:pt x="1767" y="1653"/>
                </a:lnTo>
                <a:lnTo>
                  <a:pt x="1778" y="1672"/>
                </a:lnTo>
                <a:lnTo>
                  <a:pt x="1791" y="1690"/>
                </a:lnTo>
                <a:lnTo>
                  <a:pt x="1806" y="1709"/>
                </a:lnTo>
                <a:lnTo>
                  <a:pt x="1822" y="1724"/>
                </a:lnTo>
                <a:lnTo>
                  <a:pt x="1839" y="1737"/>
                </a:lnTo>
                <a:lnTo>
                  <a:pt x="1857" y="1748"/>
                </a:lnTo>
                <a:lnTo>
                  <a:pt x="1876" y="1758"/>
                </a:lnTo>
                <a:lnTo>
                  <a:pt x="1897" y="1765"/>
                </a:lnTo>
                <a:lnTo>
                  <a:pt x="1917" y="1772"/>
                </a:lnTo>
                <a:lnTo>
                  <a:pt x="1939" y="1775"/>
                </a:lnTo>
                <a:lnTo>
                  <a:pt x="1960" y="1777"/>
                </a:lnTo>
                <a:lnTo>
                  <a:pt x="1981" y="1776"/>
                </a:lnTo>
                <a:lnTo>
                  <a:pt x="2002" y="1774"/>
                </a:lnTo>
                <a:lnTo>
                  <a:pt x="2023" y="1770"/>
                </a:lnTo>
                <a:lnTo>
                  <a:pt x="2044" y="1763"/>
                </a:lnTo>
                <a:lnTo>
                  <a:pt x="2064" y="1755"/>
                </a:lnTo>
                <a:lnTo>
                  <a:pt x="2083" y="1744"/>
                </a:lnTo>
                <a:lnTo>
                  <a:pt x="2103" y="1731"/>
                </a:lnTo>
                <a:close/>
                <a:moveTo>
                  <a:pt x="1456" y="2739"/>
                </a:moveTo>
                <a:lnTo>
                  <a:pt x="1456" y="1580"/>
                </a:lnTo>
                <a:lnTo>
                  <a:pt x="672" y="1580"/>
                </a:lnTo>
                <a:lnTo>
                  <a:pt x="649" y="1581"/>
                </a:lnTo>
                <a:lnTo>
                  <a:pt x="629" y="1583"/>
                </a:lnTo>
                <a:lnTo>
                  <a:pt x="609" y="1589"/>
                </a:lnTo>
                <a:lnTo>
                  <a:pt x="588" y="1595"/>
                </a:lnTo>
                <a:lnTo>
                  <a:pt x="570" y="1604"/>
                </a:lnTo>
                <a:lnTo>
                  <a:pt x="552" y="1613"/>
                </a:lnTo>
                <a:lnTo>
                  <a:pt x="536" y="1625"/>
                </a:lnTo>
                <a:lnTo>
                  <a:pt x="520" y="1638"/>
                </a:lnTo>
                <a:lnTo>
                  <a:pt x="511" y="1647"/>
                </a:lnTo>
                <a:lnTo>
                  <a:pt x="497" y="1663"/>
                </a:lnTo>
                <a:lnTo>
                  <a:pt x="483" y="1680"/>
                </a:lnTo>
                <a:lnTo>
                  <a:pt x="472" y="1699"/>
                </a:lnTo>
                <a:lnTo>
                  <a:pt x="463" y="1718"/>
                </a:lnTo>
                <a:lnTo>
                  <a:pt x="455" y="1739"/>
                </a:lnTo>
                <a:lnTo>
                  <a:pt x="449" y="1761"/>
                </a:lnTo>
                <a:lnTo>
                  <a:pt x="446" y="1784"/>
                </a:lnTo>
                <a:lnTo>
                  <a:pt x="445" y="1806"/>
                </a:lnTo>
                <a:lnTo>
                  <a:pt x="445" y="2512"/>
                </a:lnTo>
                <a:lnTo>
                  <a:pt x="446" y="2535"/>
                </a:lnTo>
                <a:lnTo>
                  <a:pt x="449" y="2558"/>
                </a:lnTo>
                <a:lnTo>
                  <a:pt x="455" y="2579"/>
                </a:lnTo>
                <a:lnTo>
                  <a:pt x="463" y="2600"/>
                </a:lnTo>
                <a:lnTo>
                  <a:pt x="472" y="2620"/>
                </a:lnTo>
                <a:lnTo>
                  <a:pt x="483" y="2639"/>
                </a:lnTo>
                <a:lnTo>
                  <a:pt x="497" y="2656"/>
                </a:lnTo>
                <a:lnTo>
                  <a:pt x="511" y="2672"/>
                </a:lnTo>
                <a:lnTo>
                  <a:pt x="527" y="2687"/>
                </a:lnTo>
                <a:lnTo>
                  <a:pt x="545" y="2700"/>
                </a:lnTo>
                <a:lnTo>
                  <a:pt x="564" y="2712"/>
                </a:lnTo>
                <a:lnTo>
                  <a:pt x="584" y="2721"/>
                </a:lnTo>
                <a:lnTo>
                  <a:pt x="604" y="2729"/>
                </a:lnTo>
                <a:lnTo>
                  <a:pt x="626" y="2734"/>
                </a:lnTo>
                <a:lnTo>
                  <a:pt x="648" y="2738"/>
                </a:lnTo>
                <a:lnTo>
                  <a:pt x="672" y="2739"/>
                </a:lnTo>
                <a:lnTo>
                  <a:pt x="1456" y="2739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defTabSz="685800">
              <a:defRPr/>
            </a:pPr>
            <a:endParaRPr lang="zh-CN" altLang="en-US" sz="1350"/>
          </a:p>
        </p:txBody>
      </p:sp>
      <p:sp>
        <p:nvSpPr>
          <p:cNvPr id="15" name="KSO_Shape">
            <a:extLst>
              <a:ext uri="{FF2B5EF4-FFF2-40B4-BE49-F238E27FC236}">
                <a16:creationId xmlns:a16="http://schemas.microsoft.com/office/drawing/2014/main" id="{63AB193D-B611-47FC-A7B5-C85424670D69}"/>
              </a:ext>
            </a:extLst>
          </p:cNvPr>
          <p:cNvSpPr>
            <a:spLocks/>
          </p:cNvSpPr>
          <p:nvPr/>
        </p:nvSpPr>
        <p:spPr bwMode="auto">
          <a:xfrm>
            <a:off x="6059015" y="3192040"/>
            <a:ext cx="320311" cy="200685"/>
          </a:xfrm>
          <a:custGeom>
            <a:avLst/>
            <a:gdLst>
              <a:gd name="T0" fmla="*/ 2147483646 w 257"/>
              <a:gd name="T1" fmla="*/ 2147483646 h 191"/>
              <a:gd name="T2" fmla="*/ 2147483646 w 257"/>
              <a:gd name="T3" fmla="*/ 2147483646 h 191"/>
              <a:gd name="T4" fmla="*/ 2147483646 w 257"/>
              <a:gd name="T5" fmla="*/ 2147483646 h 191"/>
              <a:gd name="T6" fmla="*/ 2147483646 w 257"/>
              <a:gd name="T7" fmla="*/ 2147483646 h 191"/>
              <a:gd name="T8" fmla="*/ 2147483646 w 257"/>
              <a:gd name="T9" fmla="*/ 2147483646 h 191"/>
              <a:gd name="T10" fmla="*/ 2147483646 w 257"/>
              <a:gd name="T11" fmla="*/ 2147483646 h 191"/>
              <a:gd name="T12" fmla="*/ 2147483646 w 257"/>
              <a:gd name="T13" fmla="*/ 2147483646 h 191"/>
              <a:gd name="T14" fmla="*/ 2147483646 w 257"/>
              <a:gd name="T15" fmla="*/ 2147483646 h 191"/>
              <a:gd name="T16" fmla="*/ 2147483646 w 257"/>
              <a:gd name="T17" fmla="*/ 2147483646 h 191"/>
              <a:gd name="T18" fmla="*/ 2147483646 w 257"/>
              <a:gd name="T19" fmla="*/ 2147483646 h 191"/>
              <a:gd name="T20" fmla="*/ 2147483646 w 257"/>
              <a:gd name="T21" fmla="*/ 2147483646 h 191"/>
              <a:gd name="T22" fmla="*/ 2147483646 w 257"/>
              <a:gd name="T23" fmla="*/ 2147483646 h 191"/>
              <a:gd name="T24" fmla="*/ 2147483646 w 257"/>
              <a:gd name="T25" fmla="*/ 2147483646 h 191"/>
              <a:gd name="T26" fmla="*/ 2147483646 w 257"/>
              <a:gd name="T27" fmla="*/ 2147483646 h 191"/>
              <a:gd name="T28" fmla="*/ 2147483646 w 257"/>
              <a:gd name="T29" fmla="*/ 2147483646 h 191"/>
              <a:gd name="T30" fmla="*/ 2147483646 w 257"/>
              <a:gd name="T31" fmla="*/ 2147483646 h 191"/>
              <a:gd name="T32" fmla="*/ 2147483646 w 257"/>
              <a:gd name="T33" fmla="*/ 2147483646 h 191"/>
              <a:gd name="T34" fmla="*/ 2147483646 w 257"/>
              <a:gd name="T35" fmla="*/ 2147483646 h 191"/>
              <a:gd name="T36" fmla="*/ 2147483646 w 257"/>
              <a:gd name="T37" fmla="*/ 2147483646 h 191"/>
              <a:gd name="T38" fmla="*/ 2147483646 w 257"/>
              <a:gd name="T39" fmla="*/ 2147483646 h 191"/>
              <a:gd name="T40" fmla="*/ 2147483646 w 257"/>
              <a:gd name="T41" fmla="*/ 2147483646 h 191"/>
              <a:gd name="T42" fmla="*/ 2147483646 w 257"/>
              <a:gd name="T43" fmla="*/ 2147483646 h 191"/>
              <a:gd name="T44" fmla="*/ 2147483646 w 257"/>
              <a:gd name="T45" fmla="*/ 2147483646 h 191"/>
              <a:gd name="T46" fmla="*/ 2147483646 w 257"/>
              <a:gd name="T47" fmla="*/ 2147483646 h 191"/>
              <a:gd name="T48" fmla="*/ 2147483646 w 257"/>
              <a:gd name="T49" fmla="*/ 2147483646 h 191"/>
              <a:gd name="T50" fmla="*/ 2147483646 w 257"/>
              <a:gd name="T51" fmla="*/ 2147483646 h 191"/>
              <a:gd name="T52" fmla="*/ 2147483646 w 257"/>
              <a:gd name="T53" fmla="*/ 2147483646 h 191"/>
              <a:gd name="T54" fmla="*/ 2147483646 w 257"/>
              <a:gd name="T55" fmla="*/ 2147483646 h 191"/>
              <a:gd name="T56" fmla="*/ 2147483646 w 257"/>
              <a:gd name="T57" fmla="*/ 2147483646 h 191"/>
              <a:gd name="T58" fmla="*/ 2147483646 w 257"/>
              <a:gd name="T59" fmla="*/ 2147483646 h 191"/>
              <a:gd name="T60" fmla="*/ 2147483646 w 257"/>
              <a:gd name="T61" fmla="*/ 2147483646 h 191"/>
              <a:gd name="T62" fmla="*/ 2147483646 w 257"/>
              <a:gd name="T63" fmla="*/ 2147483646 h 191"/>
              <a:gd name="T64" fmla="*/ 2147483646 w 257"/>
              <a:gd name="T65" fmla="*/ 2147483646 h 191"/>
              <a:gd name="T66" fmla="*/ 2147483646 w 257"/>
              <a:gd name="T67" fmla="*/ 2147483646 h 191"/>
              <a:gd name="T68" fmla="*/ 2147483646 w 257"/>
              <a:gd name="T69" fmla="*/ 2147483646 h 191"/>
              <a:gd name="T70" fmla="*/ 2147483646 w 257"/>
              <a:gd name="T71" fmla="*/ 2147483646 h 191"/>
              <a:gd name="T72" fmla="*/ 2147483646 w 257"/>
              <a:gd name="T73" fmla="*/ 2147483646 h 191"/>
              <a:gd name="T74" fmla="*/ 2147483646 w 257"/>
              <a:gd name="T75" fmla="*/ 2147483646 h 191"/>
              <a:gd name="T76" fmla="*/ 2147483646 w 257"/>
              <a:gd name="T77" fmla="*/ 2147483646 h 191"/>
              <a:gd name="T78" fmla="*/ 2147483646 w 257"/>
              <a:gd name="T79" fmla="*/ 2147483646 h 191"/>
              <a:gd name="T80" fmla="*/ 2147483646 w 257"/>
              <a:gd name="T81" fmla="*/ 2147483646 h 191"/>
              <a:gd name="T82" fmla="*/ 2147483646 w 257"/>
              <a:gd name="T83" fmla="*/ 2147483646 h 191"/>
              <a:gd name="T84" fmla="*/ 2147483646 w 257"/>
              <a:gd name="T85" fmla="*/ 2147483646 h 191"/>
              <a:gd name="T86" fmla="*/ 2147483646 w 257"/>
              <a:gd name="T87" fmla="*/ 2147483646 h 191"/>
              <a:gd name="T88" fmla="*/ 2147483646 w 257"/>
              <a:gd name="T89" fmla="*/ 2147483646 h 191"/>
              <a:gd name="T90" fmla="*/ 2147483646 w 257"/>
              <a:gd name="T91" fmla="*/ 2147483646 h 191"/>
              <a:gd name="T92" fmla="*/ 2147483646 w 257"/>
              <a:gd name="T93" fmla="*/ 2147483646 h 191"/>
              <a:gd name="T94" fmla="*/ 2147483646 w 257"/>
              <a:gd name="T95" fmla="*/ 2147483646 h 191"/>
              <a:gd name="T96" fmla="*/ 2147483646 w 257"/>
              <a:gd name="T97" fmla="*/ 2147483646 h 191"/>
              <a:gd name="T98" fmla="*/ 2147483646 w 257"/>
              <a:gd name="T99" fmla="*/ 2147483646 h 191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57" h="191">
                <a:moveTo>
                  <a:pt x="33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2"/>
                  <a:pt x="55" y="122"/>
                  <a:pt x="55" y="122"/>
                </a:cubicBezTo>
                <a:cubicBezTo>
                  <a:pt x="45" y="122"/>
                  <a:pt x="45" y="122"/>
                  <a:pt x="45" y="122"/>
                </a:cubicBezTo>
                <a:cubicBezTo>
                  <a:pt x="41" y="122"/>
                  <a:pt x="37" y="120"/>
                  <a:pt x="34" y="118"/>
                </a:cubicBezTo>
                <a:cubicBezTo>
                  <a:pt x="32" y="115"/>
                  <a:pt x="30" y="111"/>
                  <a:pt x="30" y="107"/>
                </a:cubicBezTo>
                <a:cubicBezTo>
                  <a:pt x="30" y="15"/>
                  <a:pt x="30" y="15"/>
                  <a:pt x="30" y="15"/>
                </a:cubicBezTo>
                <a:cubicBezTo>
                  <a:pt x="30" y="11"/>
                  <a:pt x="32" y="7"/>
                  <a:pt x="34" y="5"/>
                </a:cubicBezTo>
                <a:cubicBezTo>
                  <a:pt x="34" y="5"/>
                  <a:pt x="34" y="5"/>
                  <a:pt x="34" y="5"/>
                </a:cubicBezTo>
                <a:cubicBezTo>
                  <a:pt x="37" y="2"/>
                  <a:pt x="41" y="0"/>
                  <a:pt x="45" y="0"/>
                </a:cubicBezTo>
                <a:cubicBezTo>
                  <a:pt x="209" y="0"/>
                  <a:pt x="209" y="0"/>
                  <a:pt x="209" y="0"/>
                </a:cubicBezTo>
                <a:cubicBezTo>
                  <a:pt x="213" y="0"/>
                  <a:pt x="217" y="2"/>
                  <a:pt x="220" y="5"/>
                </a:cubicBezTo>
                <a:cubicBezTo>
                  <a:pt x="220" y="5"/>
                  <a:pt x="220" y="5"/>
                  <a:pt x="220" y="5"/>
                </a:cubicBezTo>
                <a:cubicBezTo>
                  <a:pt x="222" y="7"/>
                  <a:pt x="224" y="11"/>
                  <a:pt x="224" y="15"/>
                </a:cubicBezTo>
                <a:cubicBezTo>
                  <a:pt x="224" y="107"/>
                  <a:pt x="224" y="107"/>
                  <a:pt x="224" y="107"/>
                </a:cubicBezTo>
                <a:cubicBezTo>
                  <a:pt x="224" y="111"/>
                  <a:pt x="222" y="115"/>
                  <a:pt x="220" y="118"/>
                </a:cubicBezTo>
                <a:cubicBezTo>
                  <a:pt x="217" y="120"/>
                  <a:pt x="213" y="122"/>
                  <a:pt x="209" y="122"/>
                </a:cubicBezTo>
                <a:cubicBezTo>
                  <a:pt x="198" y="122"/>
                  <a:pt x="198" y="122"/>
                  <a:pt x="198" y="122"/>
                </a:cubicBezTo>
                <a:cubicBezTo>
                  <a:pt x="198" y="125"/>
                  <a:pt x="198" y="125"/>
                  <a:pt x="198" y="125"/>
                </a:cubicBezTo>
                <a:cubicBezTo>
                  <a:pt x="221" y="125"/>
                  <a:pt x="221" y="125"/>
                  <a:pt x="221" y="125"/>
                </a:cubicBezTo>
                <a:cubicBezTo>
                  <a:pt x="257" y="173"/>
                  <a:pt x="257" y="173"/>
                  <a:pt x="257" y="173"/>
                </a:cubicBezTo>
                <a:cubicBezTo>
                  <a:pt x="256" y="173"/>
                  <a:pt x="256" y="173"/>
                  <a:pt x="256" y="173"/>
                </a:cubicBezTo>
                <a:cubicBezTo>
                  <a:pt x="248" y="191"/>
                  <a:pt x="248" y="191"/>
                  <a:pt x="248" y="191"/>
                </a:cubicBezTo>
                <a:cubicBezTo>
                  <a:pt x="9" y="191"/>
                  <a:pt x="9" y="191"/>
                  <a:pt x="9" y="191"/>
                </a:cubicBezTo>
                <a:cubicBezTo>
                  <a:pt x="0" y="173"/>
                  <a:pt x="0" y="173"/>
                  <a:pt x="0" y="173"/>
                </a:cubicBezTo>
                <a:cubicBezTo>
                  <a:pt x="33" y="125"/>
                  <a:pt x="33" y="125"/>
                  <a:pt x="33" y="125"/>
                </a:cubicBezTo>
                <a:close/>
                <a:moveTo>
                  <a:pt x="77" y="125"/>
                </a:moveTo>
                <a:cubicBezTo>
                  <a:pt x="176" y="125"/>
                  <a:pt x="176" y="125"/>
                  <a:pt x="176" y="125"/>
                </a:cubicBezTo>
                <a:cubicBezTo>
                  <a:pt x="176" y="122"/>
                  <a:pt x="176" y="122"/>
                  <a:pt x="176" y="122"/>
                </a:cubicBezTo>
                <a:cubicBezTo>
                  <a:pt x="77" y="122"/>
                  <a:pt x="77" y="122"/>
                  <a:pt x="77" y="122"/>
                </a:cubicBezTo>
                <a:cubicBezTo>
                  <a:pt x="77" y="125"/>
                  <a:pt x="77" y="125"/>
                  <a:pt x="77" y="125"/>
                </a:cubicBezTo>
                <a:close/>
                <a:moveTo>
                  <a:pt x="209" y="15"/>
                </a:moveTo>
                <a:cubicBezTo>
                  <a:pt x="45" y="15"/>
                  <a:pt x="45" y="15"/>
                  <a:pt x="45" y="15"/>
                </a:cubicBezTo>
                <a:cubicBezTo>
                  <a:pt x="45" y="15"/>
                  <a:pt x="45" y="15"/>
                  <a:pt x="45" y="15"/>
                </a:cubicBezTo>
                <a:cubicBezTo>
                  <a:pt x="45" y="15"/>
                  <a:pt x="45" y="15"/>
                  <a:pt x="45" y="15"/>
                </a:cubicBezTo>
                <a:cubicBezTo>
                  <a:pt x="45" y="15"/>
                  <a:pt x="45" y="15"/>
                  <a:pt x="45" y="15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209" y="107"/>
                  <a:pt x="209" y="107"/>
                  <a:pt x="209" y="107"/>
                </a:cubicBezTo>
                <a:cubicBezTo>
                  <a:pt x="209" y="107"/>
                  <a:pt x="209" y="107"/>
                  <a:pt x="209" y="107"/>
                </a:cubicBezTo>
                <a:cubicBezTo>
                  <a:pt x="209" y="107"/>
                  <a:pt x="210" y="107"/>
                  <a:pt x="210" y="107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09" y="15"/>
                </a:cubicBezTo>
                <a:cubicBezTo>
                  <a:pt x="209" y="15"/>
                  <a:pt x="209" y="15"/>
                  <a:pt x="209" y="15"/>
                </a:cubicBezTo>
                <a:cubicBezTo>
                  <a:pt x="209" y="15"/>
                  <a:pt x="209" y="15"/>
                  <a:pt x="209" y="15"/>
                </a:cubicBezTo>
                <a:close/>
                <a:moveTo>
                  <a:pt x="39" y="155"/>
                </a:moveTo>
                <a:cubicBezTo>
                  <a:pt x="37" y="158"/>
                  <a:pt x="35" y="160"/>
                  <a:pt x="34" y="163"/>
                </a:cubicBezTo>
                <a:cubicBezTo>
                  <a:pt x="42" y="163"/>
                  <a:pt x="51" y="163"/>
                  <a:pt x="60" y="163"/>
                </a:cubicBezTo>
                <a:cubicBezTo>
                  <a:pt x="61" y="160"/>
                  <a:pt x="62" y="158"/>
                  <a:pt x="63" y="155"/>
                </a:cubicBezTo>
                <a:cubicBezTo>
                  <a:pt x="55" y="155"/>
                  <a:pt x="47" y="155"/>
                  <a:pt x="39" y="155"/>
                </a:cubicBezTo>
                <a:close/>
                <a:moveTo>
                  <a:pt x="51" y="135"/>
                </a:moveTo>
                <a:cubicBezTo>
                  <a:pt x="50" y="137"/>
                  <a:pt x="49" y="139"/>
                  <a:pt x="48" y="141"/>
                </a:cubicBezTo>
                <a:cubicBezTo>
                  <a:pt x="57" y="141"/>
                  <a:pt x="66" y="141"/>
                  <a:pt x="75" y="141"/>
                </a:cubicBezTo>
                <a:cubicBezTo>
                  <a:pt x="76" y="139"/>
                  <a:pt x="77" y="137"/>
                  <a:pt x="78" y="135"/>
                </a:cubicBezTo>
                <a:cubicBezTo>
                  <a:pt x="69" y="135"/>
                  <a:pt x="60" y="135"/>
                  <a:pt x="51" y="135"/>
                </a:cubicBezTo>
                <a:close/>
                <a:moveTo>
                  <a:pt x="192" y="135"/>
                </a:moveTo>
                <a:cubicBezTo>
                  <a:pt x="193" y="137"/>
                  <a:pt x="194" y="139"/>
                  <a:pt x="195" y="141"/>
                </a:cubicBezTo>
                <a:cubicBezTo>
                  <a:pt x="201" y="141"/>
                  <a:pt x="207" y="141"/>
                  <a:pt x="213" y="141"/>
                </a:cubicBezTo>
                <a:cubicBezTo>
                  <a:pt x="212" y="139"/>
                  <a:pt x="210" y="137"/>
                  <a:pt x="209" y="135"/>
                </a:cubicBezTo>
                <a:cubicBezTo>
                  <a:pt x="204" y="135"/>
                  <a:pt x="198" y="135"/>
                  <a:pt x="192" y="135"/>
                </a:cubicBezTo>
                <a:close/>
                <a:moveTo>
                  <a:pt x="171" y="135"/>
                </a:moveTo>
                <a:cubicBezTo>
                  <a:pt x="171" y="137"/>
                  <a:pt x="172" y="139"/>
                  <a:pt x="173" y="141"/>
                </a:cubicBezTo>
                <a:cubicBezTo>
                  <a:pt x="179" y="141"/>
                  <a:pt x="184" y="141"/>
                  <a:pt x="190" y="141"/>
                </a:cubicBezTo>
                <a:cubicBezTo>
                  <a:pt x="189" y="139"/>
                  <a:pt x="188" y="137"/>
                  <a:pt x="187" y="135"/>
                </a:cubicBezTo>
                <a:cubicBezTo>
                  <a:pt x="182" y="135"/>
                  <a:pt x="176" y="135"/>
                  <a:pt x="171" y="135"/>
                </a:cubicBezTo>
                <a:close/>
                <a:moveTo>
                  <a:pt x="149" y="135"/>
                </a:moveTo>
                <a:cubicBezTo>
                  <a:pt x="149" y="137"/>
                  <a:pt x="149" y="139"/>
                  <a:pt x="150" y="141"/>
                </a:cubicBezTo>
                <a:cubicBezTo>
                  <a:pt x="155" y="141"/>
                  <a:pt x="161" y="141"/>
                  <a:pt x="167" y="141"/>
                </a:cubicBezTo>
                <a:cubicBezTo>
                  <a:pt x="167" y="139"/>
                  <a:pt x="166" y="137"/>
                  <a:pt x="165" y="135"/>
                </a:cubicBezTo>
                <a:cubicBezTo>
                  <a:pt x="160" y="135"/>
                  <a:pt x="154" y="135"/>
                  <a:pt x="149" y="135"/>
                </a:cubicBezTo>
                <a:close/>
                <a:moveTo>
                  <a:pt x="127" y="135"/>
                </a:moveTo>
                <a:cubicBezTo>
                  <a:pt x="127" y="137"/>
                  <a:pt x="127" y="139"/>
                  <a:pt x="127" y="141"/>
                </a:cubicBezTo>
                <a:cubicBezTo>
                  <a:pt x="133" y="141"/>
                  <a:pt x="139" y="141"/>
                  <a:pt x="144" y="141"/>
                </a:cubicBezTo>
                <a:cubicBezTo>
                  <a:pt x="144" y="139"/>
                  <a:pt x="144" y="137"/>
                  <a:pt x="144" y="135"/>
                </a:cubicBezTo>
                <a:cubicBezTo>
                  <a:pt x="138" y="135"/>
                  <a:pt x="133" y="135"/>
                  <a:pt x="127" y="135"/>
                </a:cubicBezTo>
                <a:close/>
                <a:moveTo>
                  <a:pt x="105" y="135"/>
                </a:moveTo>
                <a:cubicBezTo>
                  <a:pt x="105" y="137"/>
                  <a:pt x="104" y="139"/>
                  <a:pt x="104" y="141"/>
                </a:cubicBezTo>
                <a:cubicBezTo>
                  <a:pt x="110" y="141"/>
                  <a:pt x="115" y="141"/>
                  <a:pt x="121" y="141"/>
                </a:cubicBezTo>
                <a:cubicBezTo>
                  <a:pt x="121" y="139"/>
                  <a:pt x="122" y="137"/>
                  <a:pt x="122" y="135"/>
                </a:cubicBezTo>
                <a:cubicBezTo>
                  <a:pt x="116" y="135"/>
                  <a:pt x="111" y="135"/>
                  <a:pt x="105" y="135"/>
                </a:cubicBezTo>
                <a:close/>
                <a:moveTo>
                  <a:pt x="83" y="135"/>
                </a:moveTo>
                <a:cubicBezTo>
                  <a:pt x="83" y="137"/>
                  <a:pt x="82" y="139"/>
                  <a:pt x="81" y="141"/>
                </a:cubicBezTo>
                <a:cubicBezTo>
                  <a:pt x="87" y="141"/>
                  <a:pt x="93" y="141"/>
                  <a:pt x="99" y="141"/>
                </a:cubicBezTo>
                <a:cubicBezTo>
                  <a:pt x="99" y="139"/>
                  <a:pt x="100" y="137"/>
                  <a:pt x="100" y="135"/>
                </a:cubicBezTo>
                <a:cubicBezTo>
                  <a:pt x="94" y="135"/>
                  <a:pt x="89" y="135"/>
                  <a:pt x="83" y="135"/>
                </a:cubicBezTo>
                <a:close/>
                <a:moveTo>
                  <a:pt x="187" y="144"/>
                </a:moveTo>
                <a:cubicBezTo>
                  <a:pt x="188" y="146"/>
                  <a:pt x="189" y="149"/>
                  <a:pt x="190" y="151"/>
                </a:cubicBezTo>
                <a:cubicBezTo>
                  <a:pt x="200" y="151"/>
                  <a:pt x="209" y="151"/>
                  <a:pt x="219" y="151"/>
                </a:cubicBezTo>
                <a:cubicBezTo>
                  <a:pt x="218" y="149"/>
                  <a:pt x="216" y="146"/>
                  <a:pt x="215" y="144"/>
                </a:cubicBezTo>
                <a:cubicBezTo>
                  <a:pt x="205" y="144"/>
                  <a:pt x="196" y="144"/>
                  <a:pt x="187" y="144"/>
                </a:cubicBezTo>
                <a:close/>
                <a:moveTo>
                  <a:pt x="163" y="144"/>
                </a:moveTo>
                <a:cubicBezTo>
                  <a:pt x="163" y="146"/>
                  <a:pt x="164" y="149"/>
                  <a:pt x="165" y="151"/>
                </a:cubicBezTo>
                <a:cubicBezTo>
                  <a:pt x="171" y="151"/>
                  <a:pt x="177" y="151"/>
                  <a:pt x="183" y="151"/>
                </a:cubicBezTo>
                <a:cubicBezTo>
                  <a:pt x="183" y="149"/>
                  <a:pt x="182" y="146"/>
                  <a:pt x="181" y="144"/>
                </a:cubicBezTo>
                <a:cubicBezTo>
                  <a:pt x="175" y="144"/>
                  <a:pt x="169" y="144"/>
                  <a:pt x="163" y="144"/>
                </a:cubicBezTo>
                <a:close/>
                <a:moveTo>
                  <a:pt x="139" y="144"/>
                </a:moveTo>
                <a:cubicBezTo>
                  <a:pt x="140" y="146"/>
                  <a:pt x="140" y="149"/>
                  <a:pt x="140" y="151"/>
                </a:cubicBezTo>
                <a:cubicBezTo>
                  <a:pt x="146" y="151"/>
                  <a:pt x="153" y="151"/>
                  <a:pt x="159" y="151"/>
                </a:cubicBezTo>
                <a:cubicBezTo>
                  <a:pt x="158" y="149"/>
                  <a:pt x="158" y="146"/>
                  <a:pt x="157" y="144"/>
                </a:cubicBezTo>
                <a:cubicBezTo>
                  <a:pt x="151" y="144"/>
                  <a:pt x="145" y="144"/>
                  <a:pt x="139" y="144"/>
                </a:cubicBezTo>
                <a:close/>
                <a:moveTo>
                  <a:pt x="116" y="144"/>
                </a:moveTo>
                <a:cubicBezTo>
                  <a:pt x="116" y="146"/>
                  <a:pt x="115" y="149"/>
                  <a:pt x="115" y="151"/>
                </a:cubicBezTo>
                <a:cubicBezTo>
                  <a:pt x="121" y="151"/>
                  <a:pt x="128" y="151"/>
                  <a:pt x="134" y="151"/>
                </a:cubicBezTo>
                <a:cubicBezTo>
                  <a:pt x="134" y="149"/>
                  <a:pt x="134" y="146"/>
                  <a:pt x="134" y="144"/>
                </a:cubicBezTo>
                <a:cubicBezTo>
                  <a:pt x="128" y="144"/>
                  <a:pt x="122" y="144"/>
                  <a:pt x="116" y="144"/>
                </a:cubicBezTo>
                <a:close/>
                <a:moveTo>
                  <a:pt x="92" y="144"/>
                </a:moveTo>
                <a:cubicBezTo>
                  <a:pt x="92" y="146"/>
                  <a:pt x="91" y="149"/>
                  <a:pt x="91" y="151"/>
                </a:cubicBezTo>
                <a:cubicBezTo>
                  <a:pt x="97" y="151"/>
                  <a:pt x="103" y="151"/>
                  <a:pt x="109" y="151"/>
                </a:cubicBezTo>
                <a:cubicBezTo>
                  <a:pt x="110" y="149"/>
                  <a:pt x="110" y="146"/>
                  <a:pt x="110" y="144"/>
                </a:cubicBezTo>
                <a:cubicBezTo>
                  <a:pt x="104" y="144"/>
                  <a:pt x="98" y="144"/>
                  <a:pt x="92" y="144"/>
                </a:cubicBezTo>
                <a:close/>
                <a:moveTo>
                  <a:pt x="69" y="144"/>
                </a:moveTo>
                <a:cubicBezTo>
                  <a:pt x="68" y="146"/>
                  <a:pt x="67" y="149"/>
                  <a:pt x="66" y="151"/>
                </a:cubicBezTo>
                <a:cubicBezTo>
                  <a:pt x="72" y="151"/>
                  <a:pt x="78" y="151"/>
                  <a:pt x="84" y="151"/>
                </a:cubicBezTo>
                <a:cubicBezTo>
                  <a:pt x="85" y="149"/>
                  <a:pt x="86" y="146"/>
                  <a:pt x="87" y="144"/>
                </a:cubicBezTo>
                <a:cubicBezTo>
                  <a:pt x="81" y="144"/>
                  <a:pt x="75" y="144"/>
                  <a:pt x="69" y="144"/>
                </a:cubicBezTo>
                <a:close/>
                <a:moveTo>
                  <a:pt x="45" y="144"/>
                </a:moveTo>
                <a:cubicBezTo>
                  <a:pt x="44" y="146"/>
                  <a:pt x="43" y="149"/>
                  <a:pt x="41" y="151"/>
                </a:cubicBezTo>
                <a:cubicBezTo>
                  <a:pt x="47" y="151"/>
                  <a:pt x="54" y="151"/>
                  <a:pt x="60" y="151"/>
                </a:cubicBezTo>
                <a:cubicBezTo>
                  <a:pt x="61" y="149"/>
                  <a:pt x="62" y="146"/>
                  <a:pt x="63" y="144"/>
                </a:cubicBezTo>
                <a:cubicBezTo>
                  <a:pt x="57" y="144"/>
                  <a:pt x="51" y="144"/>
                  <a:pt x="45" y="144"/>
                </a:cubicBezTo>
                <a:close/>
                <a:moveTo>
                  <a:pt x="197" y="155"/>
                </a:moveTo>
                <a:cubicBezTo>
                  <a:pt x="198" y="158"/>
                  <a:pt x="199" y="160"/>
                  <a:pt x="201" y="163"/>
                </a:cubicBezTo>
                <a:cubicBezTo>
                  <a:pt x="209" y="163"/>
                  <a:pt x="218" y="163"/>
                  <a:pt x="227" y="163"/>
                </a:cubicBezTo>
                <a:cubicBezTo>
                  <a:pt x="225" y="160"/>
                  <a:pt x="223" y="158"/>
                  <a:pt x="222" y="155"/>
                </a:cubicBezTo>
                <a:cubicBezTo>
                  <a:pt x="213" y="155"/>
                  <a:pt x="205" y="155"/>
                  <a:pt x="197" y="155"/>
                </a:cubicBezTo>
                <a:close/>
                <a:moveTo>
                  <a:pt x="171" y="155"/>
                </a:moveTo>
                <a:cubicBezTo>
                  <a:pt x="172" y="158"/>
                  <a:pt x="173" y="160"/>
                  <a:pt x="174" y="163"/>
                </a:cubicBezTo>
                <a:cubicBezTo>
                  <a:pt x="180" y="163"/>
                  <a:pt x="187" y="163"/>
                  <a:pt x="194" y="163"/>
                </a:cubicBezTo>
                <a:cubicBezTo>
                  <a:pt x="193" y="160"/>
                  <a:pt x="192" y="158"/>
                  <a:pt x="191" y="155"/>
                </a:cubicBezTo>
                <a:cubicBezTo>
                  <a:pt x="184" y="155"/>
                  <a:pt x="178" y="155"/>
                  <a:pt x="171" y="155"/>
                </a:cubicBezTo>
                <a:close/>
                <a:moveTo>
                  <a:pt x="146" y="155"/>
                </a:moveTo>
                <a:cubicBezTo>
                  <a:pt x="146" y="158"/>
                  <a:pt x="147" y="160"/>
                  <a:pt x="147" y="163"/>
                </a:cubicBezTo>
                <a:cubicBezTo>
                  <a:pt x="154" y="163"/>
                  <a:pt x="161" y="163"/>
                  <a:pt x="168" y="163"/>
                </a:cubicBezTo>
                <a:cubicBezTo>
                  <a:pt x="167" y="160"/>
                  <a:pt x="166" y="158"/>
                  <a:pt x="165" y="155"/>
                </a:cubicBezTo>
                <a:cubicBezTo>
                  <a:pt x="159" y="155"/>
                  <a:pt x="153" y="155"/>
                  <a:pt x="146" y="155"/>
                </a:cubicBezTo>
                <a:close/>
                <a:moveTo>
                  <a:pt x="121" y="155"/>
                </a:moveTo>
                <a:cubicBezTo>
                  <a:pt x="121" y="158"/>
                  <a:pt x="121" y="160"/>
                  <a:pt x="120" y="163"/>
                </a:cubicBezTo>
                <a:cubicBezTo>
                  <a:pt x="127" y="163"/>
                  <a:pt x="134" y="163"/>
                  <a:pt x="141" y="163"/>
                </a:cubicBezTo>
                <a:cubicBezTo>
                  <a:pt x="141" y="160"/>
                  <a:pt x="141" y="158"/>
                  <a:pt x="140" y="155"/>
                </a:cubicBezTo>
                <a:cubicBezTo>
                  <a:pt x="134" y="155"/>
                  <a:pt x="127" y="155"/>
                  <a:pt x="121" y="155"/>
                </a:cubicBezTo>
                <a:close/>
                <a:moveTo>
                  <a:pt x="95" y="155"/>
                </a:moveTo>
                <a:cubicBezTo>
                  <a:pt x="95" y="158"/>
                  <a:pt x="94" y="160"/>
                  <a:pt x="93" y="163"/>
                </a:cubicBezTo>
                <a:cubicBezTo>
                  <a:pt x="100" y="163"/>
                  <a:pt x="107" y="163"/>
                  <a:pt x="114" y="163"/>
                </a:cubicBezTo>
                <a:cubicBezTo>
                  <a:pt x="114" y="160"/>
                  <a:pt x="114" y="158"/>
                  <a:pt x="115" y="155"/>
                </a:cubicBezTo>
                <a:cubicBezTo>
                  <a:pt x="108" y="155"/>
                  <a:pt x="102" y="155"/>
                  <a:pt x="95" y="155"/>
                </a:cubicBezTo>
                <a:close/>
                <a:moveTo>
                  <a:pt x="70" y="155"/>
                </a:moveTo>
                <a:cubicBezTo>
                  <a:pt x="69" y="158"/>
                  <a:pt x="68" y="160"/>
                  <a:pt x="67" y="163"/>
                </a:cubicBezTo>
                <a:cubicBezTo>
                  <a:pt x="74" y="163"/>
                  <a:pt x="81" y="163"/>
                  <a:pt x="87" y="163"/>
                </a:cubicBezTo>
                <a:cubicBezTo>
                  <a:pt x="88" y="160"/>
                  <a:pt x="89" y="158"/>
                  <a:pt x="90" y="155"/>
                </a:cubicBezTo>
                <a:cubicBezTo>
                  <a:pt x="83" y="155"/>
                  <a:pt x="77" y="155"/>
                  <a:pt x="70" y="155"/>
                </a:cubicBezTo>
                <a:close/>
              </a:path>
            </a:pathLst>
          </a:custGeom>
          <a:solidFill>
            <a:srgbClr val="7D7C77"/>
          </a:solidFill>
          <a:ln>
            <a:noFill/>
          </a:ln>
          <a:extLst/>
        </p:spPr>
        <p:txBody>
          <a:bodyPr lIns="51435" tIns="25718" rIns="51435" bIns="40500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defTabSz="685800">
              <a:defRPr/>
            </a:pPr>
            <a:endParaRPr lang="zh-CN" altLang="en-US" sz="1350"/>
          </a:p>
        </p:txBody>
      </p:sp>
      <p:sp>
        <p:nvSpPr>
          <p:cNvPr id="16" name="KSO_Shape">
            <a:extLst>
              <a:ext uri="{FF2B5EF4-FFF2-40B4-BE49-F238E27FC236}">
                <a16:creationId xmlns:a16="http://schemas.microsoft.com/office/drawing/2014/main" id="{9DE2C250-E61D-4BC1-9BBC-F128CAA87CA8}"/>
              </a:ext>
            </a:extLst>
          </p:cNvPr>
          <p:cNvSpPr/>
          <p:nvPr/>
        </p:nvSpPr>
        <p:spPr>
          <a:xfrm>
            <a:off x="4961928" y="2274559"/>
            <a:ext cx="267568" cy="221957"/>
          </a:xfrm>
          <a:custGeom>
            <a:avLst/>
            <a:gdLst/>
            <a:ahLst/>
            <a:cxnLst/>
            <a:rect l="l" t="t" r="r" b="b"/>
            <a:pathLst>
              <a:path w="969654" h="903534">
                <a:moveTo>
                  <a:pt x="813088" y="487443"/>
                </a:moveTo>
                <a:cubicBezTo>
                  <a:pt x="793206" y="487443"/>
                  <a:pt x="777088" y="503561"/>
                  <a:pt x="777088" y="523443"/>
                </a:cubicBezTo>
                <a:cubicBezTo>
                  <a:pt x="777088" y="543325"/>
                  <a:pt x="793206" y="559443"/>
                  <a:pt x="813088" y="559443"/>
                </a:cubicBezTo>
                <a:cubicBezTo>
                  <a:pt x="832970" y="559443"/>
                  <a:pt x="849088" y="543325"/>
                  <a:pt x="849088" y="523443"/>
                </a:cubicBezTo>
                <a:cubicBezTo>
                  <a:pt x="849088" y="503561"/>
                  <a:pt x="832970" y="487443"/>
                  <a:pt x="813088" y="487443"/>
                </a:cubicBezTo>
                <a:close/>
                <a:moveTo>
                  <a:pt x="606961" y="487443"/>
                </a:moveTo>
                <a:cubicBezTo>
                  <a:pt x="587079" y="487443"/>
                  <a:pt x="570961" y="503561"/>
                  <a:pt x="570961" y="523443"/>
                </a:cubicBezTo>
                <a:cubicBezTo>
                  <a:pt x="570961" y="543325"/>
                  <a:pt x="587079" y="559443"/>
                  <a:pt x="606961" y="559443"/>
                </a:cubicBezTo>
                <a:cubicBezTo>
                  <a:pt x="626843" y="559443"/>
                  <a:pt x="642961" y="543325"/>
                  <a:pt x="642961" y="523443"/>
                </a:cubicBezTo>
                <a:cubicBezTo>
                  <a:pt x="642961" y="503561"/>
                  <a:pt x="626843" y="487443"/>
                  <a:pt x="606961" y="487443"/>
                </a:cubicBezTo>
                <a:close/>
                <a:moveTo>
                  <a:pt x="691345" y="336511"/>
                </a:moveTo>
                <a:cubicBezTo>
                  <a:pt x="769490" y="335080"/>
                  <a:pt x="847112" y="364668"/>
                  <a:pt x="901758" y="422110"/>
                </a:cubicBezTo>
                <a:cubicBezTo>
                  <a:pt x="999759" y="525126"/>
                  <a:pt x="990612" y="681640"/>
                  <a:pt x="881173" y="774306"/>
                </a:cubicBezTo>
                <a:lnTo>
                  <a:pt x="905846" y="903534"/>
                </a:lnTo>
                <a:lnTo>
                  <a:pt x="792422" y="824563"/>
                </a:lnTo>
                <a:cubicBezTo>
                  <a:pt x="666952" y="867914"/>
                  <a:pt x="525982" y="820668"/>
                  <a:pt x="459770" y="713074"/>
                </a:cubicBezTo>
                <a:cubicBezTo>
                  <a:pt x="386891" y="594648"/>
                  <a:pt x="429055" y="444146"/>
                  <a:pt x="554971" y="373268"/>
                </a:cubicBezTo>
                <a:cubicBezTo>
                  <a:pt x="597384" y="349394"/>
                  <a:pt x="644458" y="337369"/>
                  <a:pt x="691345" y="336511"/>
                </a:cubicBezTo>
                <a:close/>
                <a:moveTo>
                  <a:pt x="547874" y="187267"/>
                </a:moveTo>
                <a:cubicBezTo>
                  <a:pt x="518051" y="187267"/>
                  <a:pt x="493874" y="211444"/>
                  <a:pt x="493874" y="241267"/>
                </a:cubicBezTo>
                <a:cubicBezTo>
                  <a:pt x="493874" y="271090"/>
                  <a:pt x="518051" y="295267"/>
                  <a:pt x="547874" y="295267"/>
                </a:cubicBezTo>
                <a:cubicBezTo>
                  <a:pt x="577697" y="295267"/>
                  <a:pt x="601874" y="271090"/>
                  <a:pt x="601874" y="241267"/>
                </a:cubicBezTo>
                <a:cubicBezTo>
                  <a:pt x="601874" y="211444"/>
                  <a:pt x="577697" y="187267"/>
                  <a:pt x="547874" y="187267"/>
                </a:cubicBezTo>
                <a:close/>
                <a:moveTo>
                  <a:pt x="294449" y="187267"/>
                </a:moveTo>
                <a:cubicBezTo>
                  <a:pt x="264626" y="187267"/>
                  <a:pt x="240449" y="211444"/>
                  <a:pt x="240449" y="241267"/>
                </a:cubicBezTo>
                <a:cubicBezTo>
                  <a:pt x="240449" y="271090"/>
                  <a:pt x="264626" y="295267"/>
                  <a:pt x="294449" y="295267"/>
                </a:cubicBezTo>
                <a:cubicBezTo>
                  <a:pt x="324272" y="295267"/>
                  <a:pt x="348449" y="271090"/>
                  <a:pt x="348449" y="241267"/>
                </a:cubicBezTo>
                <a:cubicBezTo>
                  <a:pt x="348449" y="211444"/>
                  <a:pt x="324272" y="187267"/>
                  <a:pt x="294449" y="187267"/>
                </a:cubicBezTo>
                <a:close/>
                <a:moveTo>
                  <a:pt x="408549" y="168"/>
                </a:moveTo>
                <a:cubicBezTo>
                  <a:pt x="456533" y="-1113"/>
                  <a:pt x="505397" y="4870"/>
                  <a:pt x="553141" y="18800"/>
                </a:cubicBezTo>
                <a:cubicBezTo>
                  <a:pt x="730896" y="70663"/>
                  <a:pt x="843952" y="217556"/>
                  <a:pt x="840274" y="375462"/>
                </a:cubicBezTo>
                <a:cubicBezTo>
                  <a:pt x="754752" y="310337"/>
                  <a:pt x="632797" y="302687"/>
                  <a:pt x="535419" y="357502"/>
                </a:cubicBezTo>
                <a:cubicBezTo>
                  <a:pt x="409503" y="428380"/>
                  <a:pt x="367339" y="578882"/>
                  <a:pt x="440218" y="697308"/>
                </a:cubicBezTo>
                <a:cubicBezTo>
                  <a:pt x="450352" y="713775"/>
                  <a:pt x="462237" y="728829"/>
                  <a:pt x="478397" y="739559"/>
                </a:cubicBezTo>
                <a:cubicBezTo>
                  <a:pt x="442192" y="745523"/>
                  <a:pt x="404623" y="745773"/>
                  <a:pt x="366675" y="741395"/>
                </a:cubicBezTo>
                <a:lnTo>
                  <a:pt x="245711" y="837584"/>
                </a:lnTo>
                <a:lnTo>
                  <a:pt x="214226" y="696474"/>
                </a:lnTo>
                <a:cubicBezTo>
                  <a:pt x="11680" y="595442"/>
                  <a:pt x="-59861" y="368389"/>
                  <a:pt x="54436" y="189343"/>
                </a:cubicBezTo>
                <a:cubicBezTo>
                  <a:pt x="128564" y="73222"/>
                  <a:pt x="264598" y="4010"/>
                  <a:pt x="408549" y="168"/>
                </a:cubicBezTo>
                <a:close/>
              </a:path>
            </a:pathLst>
          </a:custGeom>
          <a:solidFill>
            <a:srgbClr val="32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solidFill>
                <a:srgbClr val="FFFFFF"/>
              </a:solidFill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D7309D9-26AC-4AF3-8105-87CF4F1AC115}"/>
              </a:ext>
            </a:extLst>
          </p:cNvPr>
          <p:cNvCxnSpPr>
            <a:cxnSpLocks/>
          </p:cNvCxnSpPr>
          <p:nvPr/>
        </p:nvCxnSpPr>
        <p:spPr>
          <a:xfrm>
            <a:off x="8266208" y="-21500"/>
            <a:ext cx="0" cy="996109"/>
          </a:xfrm>
          <a:prstGeom prst="line">
            <a:avLst/>
          </a:prstGeom>
          <a:ln w="28575">
            <a:solidFill>
              <a:srgbClr val="2B35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同心圆 14">
            <a:extLst>
              <a:ext uri="{FF2B5EF4-FFF2-40B4-BE49-F238E27FC236}">
                <a16:creationId xmlns:a16="http://schemas.microsoft.com/office/drawing/2014/main" id="{97AFF6C7-DFF6-4A08-8C28-0551C058DCEC}"/>
              </a:ext>
            </a:extLst>
          </p:cNvPr>
          <p:cNvSpPr/>
          <p:nvPr/>
        </p:nvSpPr>
        <p:spPr>
          <a:xfrm>
            <a:off x="7716863" y="974609"/>
            <a:ext cx="1098689" cy="1098689"/>
          </a:xfrm>
          <a:prstGeom prst="donut">
            <a:avLst>
              <a:gd name="adj" fmla="val 12500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>
              <a:solidFill>
                <a:schemeClr val="tx1"/>
              </a:solidFill>
            </a:endParaRPr>
          </a:p>
        </p:txBody>
      </p:sp>
      <p:sp>
        <p:nvSpPr>
          <p:cNvPr id="19" name="KSO_Shape">
            <a:extLst>
              <a:ext uri="{FF2B5EF4-FFF2-40B4-BE49-F238E27FC236}">
                <a16:creationId xmlns:a16="http://schemas.microsoft.com/office/drawing/2014/main" id="{47C5D695-5F38-40D7-809D-803946B7891E}"/>
              </a:ext>
            </a:extLst>
          </p:cNvPr>
          <p:cNvSpPr>
            <a:spLocks/>
          </p:cNvSpPr>
          <p:nvPr/>
        </p:nvSpPr>
        <p:spPr bwMode="auto">
          <a:xfrm>
            <a:off x="8073806" y="1407531"/>
            <a:ext cx="384802" cy="255145"/>
          </a:xfrm>
          <a:custGeom>
            <a:avLst/>
            <a:gdLst>
              <a:gd name="T0" fmla="*/ 292563706 w 6176"/>
              <a:gd name="T1" fmla="*/ 94836 h 4867"/>
              <a:gd name="T2" fmla="*/ 308833011 w 6176"/>
              <a:gd name="T3" fmla="*/ 10908958 h 4867"/>
              <a:gd name="T4" fmla="*/ 311211793 w 6176"/>
              <a:gd name="T5" fmla="*/ 392245233 h 4867"/>
              <a:gd name="T6" fmla="*/ 296655015 w 6176"/>
              <a:gd name="T7" fmla="*/ 408181752 h 4867"/>
              <a:gd name="T8" fmla="*/ 276960350 w 6176"/>
              <a:gd name="T9" fmla="*/ 404387372 h 4867"/>
              <a:gd name="T10" fmla="*/ 41862807 w 6176"/>
              <a:gd name="T11" fmla="*/ 298239259 h 4867"/>
              <a:gd name="T12" fmla="*/ 16649934 w 6176"/>
              <a:gd name="T13" fmla="*/ 281164395 h 4867"/>
              <a:gd name="T14" fmla="*/ 1236893 w 6176"/>
              <a:gd name="T15" fmla="*/ 251188700 h 4867"/>
              <a:gd name="T16" fmla="*/ 1902841 w 6176"/>
              <a:gd name="T17" fmla="*/ 155475362 h 4867"/>
              <a:gd name="T18" fmla="*/ 18648087 w 6176"/>
              <a:gd name="T19" fmla="*/ 126258359 h 4867"/>
              <a:gd name="T20" fmla="*/ 39959966 w 6176"/>
              <a:gd name="T21" fmla="*/ 112314020 h 4867"/>
              <a:gd name="T22" fmla="*/ 473334819 w 6176"/>
              <a:gd name="T23" fmla="*/ 233639653 h 4867"/>
              <a:gd name="T24" fmla="*/ 501877740 w 6176"/>
              <a:gd name="T25" fmla="*/ 237339197 h 4867"/>
              <a:gd name="T26" fmla="*/ 530230038 w 6176"/>
              <a:gd name="T27" fmla="*/ 248817174 h 4867"/>
              <a:gd name="T28" fmla="*/ 554111014 w 6176"/>
              <a:gd name="T29" fmla="*/ 267125219 h 4867"/>
              <a:gd name="T30" fmla="*/ 571046267 w 6176"/>
              <a:gd name="T31" fmla="*/ 288563482 h 4867"/>
              <a:gd name="T32" fmla="*/ 583319883 w 6176"/>
              <a:gd name="T33" fmla="*/ 316547304 h 4867"/>
              <a:gd name="T34" fmla="*/ 587601198 w 6176"/>
              <a:gd name="T35" fmla="*/ 347756180 h 4867"/>
              <a:gd name="T36" fmla="*/ 583985831 w 6176"/>
              <a:gd name="T37" fmla="*/ 376214185 h 4867"/>
              <a:gd name="T38" fmla="*/ 572473475 w 6176"/>
              <a:gd name="T39" fmla="*/ 404482209 h 4867"/>
              <a:gd name="T40" fmla="*/ 554111014 w 6176"/>
              <a:gd name="T41" fmla="*/ 428386834 h 4867"/>
              <a:gd name="T42" fmla="*/ 532513509 w 6176"/>
              <a:gd name="T43" fmla="*/ 445177189 h 4867"/>
              <a:gd name="T44" fmla="*/ 504636844 w 6176"/>
              <a:gd name="T45" fmla="*/ 457414165 h 4867"/>
              <a:gd name="T46" fmla="*/ 473334819 w 6176"/>
              <a:gd name="T47" fmla="*/ 461682727 h 4867"/>
              <a:gd name="T48" fmla="*/ 444601892 w 6176"/>
              <a:gd name="T49" fmla="*/ 458172856 h 4867"/>
              <a:gd name="T50" fmla="*/ 416439601 w 6176"/>
              <a:gd name="T51" fmla="*/ 446600043 h 4867"/>
              <a:gd name="T52" fmla="*/ 392463621 w 6176"/>
              <a:gd name="T53" fmla="*/ 428386834 h 4867"/>
              <a:gd name="T54" fmla="*/ 375528060 w 6176"/>
              <a:gd name="T55" fmla="*/ 406758898 h 4867"/>
              <a:gd name="T56" fmla="*/ 363254752 w 6176"/>
              <a:gd name="T57" fmla="*/ 378965057 h 4867"/>
              <a:gd name="T58" fmla="*/ 358878126 w 6176"/>
              <a:gd name="T59" fmla="*/ 347756180 h 4867"/>
              <a:gd name="T60" fmla="*/ 362588804 w 6176"/>
              <a:gd name="T61" fmla="*/ 319298176 h 4867"/>
              <a:gd name="T62" fmla="*/ 374101161 w 6176"/>
              <a:gd name="T63" fmla="*/ 291029844 h 4867"/>
              <a:gd name="T64" fmla="*/ 392463621 w 6176"/>
              <a:gd name="T65" fmla="*/ 267125219 h 4867"/>
              <a:gd name="T66" fmla="*/ 413965815 w 6176"/>
              <a:gd name="T67" fmla="*/ 250240336 h 4867"/>
              <a:gd name="T68" fmla="*/ 442032795 w 6176"/>
              <a:gd name="T69" fmla="*/ 238003360 h 4867"/>
              <a:gd name="T70" fmla="*/ 473334819 w 6176"/>
              <a:gd name="T71" fmla="*/ 233639653 h 4867"/>
              <a:gd name="T72" fmla="*/ 470195086 w 6176"/>
              <a:gd name="T73" fmla="*/ 424877271 h 4867"/>
              <a:gd name="T74" fmla="*/ 506825003 w 6176"/>
              <a:gd name="T75" fmla="*/ 417288203 h 4867"/>
              <a:gd name="T76" fmla="*/ 535272613 w 6176"/>
              <a:gd name="T77" fmla="*/ 393858068 h 4867"/>
              <a:gd name="T78" fmla="*/ 550305333 w 6176"/>
              <a:gd name="T79" fmla="*/ 355534613 h 4867"/>
              <a:gd name="T80" fmla="*/ 544596810 w 6176"/>
              <a:gd name="T81" fmla="*/ 317590813 h 4867"/>
              <a:gd name="T82" fmla="*/ 418437445 w 6176"/>
              <a:gd name="T83" fmla="*/ 402110683 h 4867"/>
              <a:gd name="T84" fmla="*/ 473334819 w 6176"/>
              <a:gd name="T85" fmla="*/ 270540254 h 4867"/>
              <a:gd name="T86" fmla="*/ 433089535 w 6176"/>
              <a:gd name="T87" fmla="*/ 281638884 h 4867"/>
              <a:gd name="T88" fmla="*/ 407020400 w 6176"/>
              <a:gd name="T89" fmla="*/ 307630527 h 4867"/>
              <a:gd name="T90" fmla="*/ 395888673 w 6176"/>
              <a:gd name="T91" fmla="*/ 347756180 h 4867"/>
              <a:gd name="T92" fmla="*/ 405212562 w 6176"/>
              <a:gd name="T93" fmla="*/ 384466800 h 4867"/>
              <a:gd name="T94" fmla="*/ 320185053 w 6176"/>
              <a:gd name="T95" fmla="*/ 349084198 h 4867"/>
              <a:gd name="T96" fmla="*/ 288567710 w 6176"/>
              <a:gd name="T97" fmla="*/ 91349939 h 4867"/>
              <a:gd name="T98" fmla="*/ 285237661 w 6176"/>
              <a:gd name="T99" fmla="*/ 71809020 h 4867"/>
              <a:gd name="T100" fmla="*/ 265067363 w 6176"/>
              <a:gd name="T101" fmla="*/ 63935443 h 4867"/>
              <a:gd name="T102" fmla="*/ 168783123 w 6176"/>
              <a:gd name="T103" fmla="*/ 137167317 h 4867"/>
              <a:gd name="T104" fmla="*/ 169163753 w 6176"/>
              <a:gd name="T105" fmla="*/ 158605580 h 4867"/>
              <a:gd name="T106" fmla="*/ 186479636 w 6176"/>
              <a:gd name="T107" fmla="*/ 168565866 h 4867"/>
              <a:gd name="T108" fmla="*/ 63935946 w 6176"/>
              <a:gd name="T109" fmla="*/ 149878475 h 4867"/>
              <a:gd name="T110" fmla="*/ 48617907 w 6176"/>
              <a:gd name="T111" fmla="*/ 156234054 h 4867"/>
              <a:gd name="T112" fmla="*/ 42338440 w 6176"/>
              <a:gd name="T113" fmla="*/ 238287869 h 4867"/>
              <a:gd name="T114" fmla="*/ 51852644 w 6176"/>
              <a:gd name="T115" fmla="*/ 256121424 h 4867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6176" h="4867">
                <a:moveTo>
                  <a:pt x="1587" y="1134"/>
                </a:moveTo>
                <a:lnTo>
                  <a:pt x="2912" y="51"/>
                </a:lnTo>
                <a:lnTo>
                  <a:pt x="2930" y="38"/>
                </a:lnTo>
                <a:lnTo>
                  <a:pt x="2949" y="26"/>
                </a:lnTo>
                <a:lnTo>
                  <a:pt x="2968" y="17"/>
                </a:lnTo>
                <a:lnTo>
                  <a:pt x="2989" y="10"/>
                </a:lnTo>
                <a:lnTo>
                  <a:pt x="3010" y="5"/>
                </a:lnTo>
                <a:lnTo>
                  <a:pt x="3032" y="1"/>
                </a:lnTo>
                <a:lnTo>
                  <a:pt x="3053" y="0"/>
                </a:lnTo>
                <a:lnTo>
                  <a:pt x="3075" y="1"/>
                </a:lnTo>
                <a:lnTo>
                  <a:pt x="3095" y="5"/>
                </a:lnTo>
                <a:lnTo>
                  <a:pt x="3116" y="10"/>
                </a:lnTo>
                <a:lnTo>
                  <a:pt x="3137" y="17"/>
                </a:lnTo>
                <a:lnTo>
                  <a:pt x="3156" y="26"/>
                </a:lnTo>
                <a:lnTo>
                  <a:pt x="3174" y="38"/>
                </a:lnTo>
                <a:lnTo>
                  <a:pt x="3192" y="51"/>
                </a:lnTo>
                <a:lnTo>
                  <a:pt x="3208" y="66"/>
                </a:lnTo>
                <a:lnTo>
                  <a:pt x="3225" y="83"/>
                </a:lnTo>
                <a:lnTo>
                  <a:pt x="3236" y="98"/>
                </a:lnTo>
                <a:lnTo>
                  <a:pt x="3246" y="115"/>
                </a:lnTo>
                <a:lnTo>
                  <a:pt x="3255" y="132"/>
                </a:lnTo>
                <a:lnTo>
                  <a:pt x="3262" y="149"/>
                </a:lnTo>
                <a:lnTo>
                  <a:pt x="3267" y="168"/>
                </a:lnTo>
                <a:lnTo>
                  <a:pt x="3272" y="186"/>
                </a:lnTo>
                <a:lnTo>
                  <a:pt x="3274" y="205"/>
                </a:lnTo>
                <a:lnTo>
                  <a:pt x="3275" y="223"/>
                </a:lnTo>
                <a:lnTo>
                  <a:pt x="3275" y="4090"/>
                </a:lnTo>
                <a:lnTo>
                  <a:pt x="3274" y="4113"/>
                </a:lnTo>
                <a:lnTo>
                  <a:pt x="3271" y="4135"/>
                </a:lnTo>
                <a:lnTo>
                  <a:pt x="3264" y="4157"/>
                </a:lnTo>
                <a:lnTo>
                  <a:pt x="3257" y="4177"/>
                </a:lnTo>
                <a:lnTo>
                  <a:pt x="3248" y="4196"/>
                </a:lnTo>
                <a:lnTo>
                  <a:pt x="3236" y="4214"/>
                </a:lnTo>
                <a:lnTo>
                  <a:pt x="3223" y="4232"/>
                </a:lnTo>
                <a:lnTo>
                  <a:pt x="3210" y="4248"/>
                </a:lnTo>
                <a:lnTo>
                  <a:pt x="3193" y="4263"/>
                </a:lnTo>
                <a:lnTo>
                  <a:pt x="3176" y="4274"/>
                </a:lnTo>
                <a:lnTo>
                  <a:pt x="3158" y="4286"/>
                </a:lnTo>
                <a:lnTo>
                  <a:pt x="3139" y="4296"/>
                </a:lnTo>
                <a:lnTo>
                  <a:pt x="3118" y="4303"/>
                </a:lnTo>
                <a:lnTo>
                  <a:pt x="3097" y="4309"/>
                </a:lnTo>
                <a:lnTo>
                  <a:pt x="3075" y="4312"/>
                </a:lnTo>
                <a:lnTo>
                  <a:pt x="3052" y="4313"/>
                </a:lnTo>
                <a:lnTo>
                  <a:pt x="3029" y="4312"/>
                </a:lnTo>
                <a:lnTo>
                  <a:pt x="3007" y="4309"/>
                </a:lnTo>
                <a:lnTo>
                  <a:pt x="2986" y="4303"/>
                </a:lnTo>
                <a:lnTo>
                  <a:pt x="2965" y="4296"/>
                </a:lnTo>
                <a:lnTo>
                  <a:pt x="2946" y="4286"/>
                </a:lnTo>
                <a:lnTo>
                  <a:pt x="2928" y="4275"/>
                </a:lnTo>
                <a:lnTo>
                  <a:pt x="2911" y="4263"/>
                </a:lnTo>
                <a:lnTo>
                  <a:pt x="2894" y="4248"/>
                </a:lnTo>
                <a:lnTo>
                  <a:pt x="1613" y="3184"/>
                </a:lnTo>
                <a:lnTo>
                  <a:pt x="672" y="3184"/>
                </a:lnTo>
                <a:lnTo>
                  <a:pt x="636" y="3183"/>
                </a:lnTo>
                <a:lnTo>
                  <a:pt x="603" y="3181"/>
                </a:lnTo>
                <a:lnTo>
                  <a:pt x="569" y="3177"/>
                </a:lnTo>
                <a:lnTo>
                  <a:pt x="536" y="3171"/>
                </a:lnTo>
                <a:lnTo>
                  <a:pt x="504" y="3163"/>
                </a:lnTo>
                <a:lnTo>
                  <a:pt x="471" y="3154"/>
                </a:lnTo>
                <a:lnTo>
                  <a:pt x="440" y="3144"/>
                </a:lnTo>
                <a:lnTo>
                  <a:pt x="410" y="3131"/>
                </a:lnTo>
                <a:lnTo>
                  <a:pt x="380" y="3118"/>
                </a:lnTo>
                <a:lnTo>
                  <a:pt x="351" y="3103"/>
                </a:lnTo>
                <a:lnTo>
                  <a:pt x="324" y="3087"/>
                </a:lnTo>
                <a:lnTo>
                  <a:pt x="296" y="3069"/>
                </a:lnTo>
                <a:lnTo>
                  <a:pt x="270" y="3050"/>
                </a:lnTo>
                <a:lnTo>
                  <a:pt x="244" y="3030"/>
                </a:lnTo>
                <a:lnTo>
                  <a:pt x="220" y="3009"/>
                </a:lnTo>
                <a:lnTo>
                  <a:pt x="196" y="2987"/>
                </a:lnTo>
                <a:lnTo>
                  <a:pt x="175" y="2964"/>
                </a:lnTo>
                <a:lnTo>
                  <a:pt x="153" y="2939"/>
                </a:lnTo>
                <a:lnTo>
                  <a:pt x="133" y="2913"/>
                </a:lnTo>
                <a:lnTo>
                  <a:pt x="115" y="2888"/>
                </a:lnTo>
                <a:lnTo>
                  <a:pt x="97" y="2860"/>
                </a:lnTo>
                <a:lnTo>
                  <a:pt x="80" y="2832"/>
                </a:lnTo>
                <a:lnTo>
                  <a:pt x="66" y="2803"/>
                </a:lnTo>
                <a:lnTo>
                  <a:pt x="52" y="2773"/>
                </a:lnTo>
                <a:lnTo>
                  <a:pt x="41" y="2743"/>
                </a:lnTo>
                <a:lnTo>
                  <a:pt x="30" y="2712"/>
                </a:lnTo>
                <a:lnTo>
                  <a:pt x="20" y="2680"/>
                </a:lnTo>
                <a:lnTo>
                  <a:pt x="13" y="2648"/>
                </a:lnTo>
                <a:lnTo>
                  <a:pt x="7" y="2614"/>
                </a:lnTo>
                <a:lnTo>
                  <a:pt x="3" y="2581"/>
                </a:lnTo>
                <a:lnTo>
                  <a:pt x="0" y="2547"/>
                </a:lnTo>
                <a:lnTo>
                  <a:pt x="0" y="2512"/>
                </a:lnTo>
                <a:lnTo>
                  <a:pt x="0" y="1806"/>
                </a:lnTo>
                <a:lnTo>
                  <a:pt x="0" y="1772"/>
                </a:lnTo>
                <a:lnTo>
                  <a:pt x="3" y="1738"/>
                </a:lnTo>
                <a:lnTo>
                  <a:pt x="7" y="1704"/>
                </a:lnTo>
                <a:lnTo>
                  <a:pt x="13" y="1671"/>
                </a:lnTo>
                <a:lnTo>
                  <a:pt x="20" y="1639"/>
                </a:lnTo>
                <a:lnTo>
                  <a:pt x="30" y="1607"/>
                </a:lnTo>
                <a:lnTo>
                  <a:pt x="41" y="1576"/>
                </a:lnTo>
                <a:lnTo>
                  <a:pt x="52" y="1545"/>
                </a:lnTo>
                <a:lnTo>
                  <a:pt x="66" y="1516"/>
                </a:lnTo>
                <a:lnTo>
                  <a:pt x="80" y="1487"/>
                </a:lnTo>
                <a:lnTo>
                  <a:pt x="97" y="1458"/>
                </a:lnTo>
                <a:lnTo>
                  <a:pt x="115" y="1431"/>
                </a:lnTo>
                <a:lnTo>
                  <a:pt x="133" y="1404"/>
                </a:lnTo>
                <a:lnTo>
                  <a:pt x="153" y="1380"/>
                </a:lnTo>
                <a:lnTo>
                  <a:pt x="175" y="1355"/>
                </a:lnTo>
                <a:lnTo>
                  <a:pt x="196" y="1331"/>
                </a:lnTo>
                <a:lnTo>
                  <a:pt x="212" y="1318"/>
                </a:lnTo>
                <a:lnTo>
                  <a:pt x="235" y="1297"/>
                </a:lnTo>
                <a:lnTo>
                  <a:pt x="259" y="1277"/>
                </a:lnTo>
                <a:lnTo>
                  <a:pt x="284" y="1259"/>
                </a:lnTo>
                <a:lnTo>
                  <a:pt x="310" y="1241"/>
                </a:lnTo>
                <a:lnTo>
                  <a:pt x="336" y="1225"/>
                </a:lnTo>
                <a:lnTo>
                  <a:pt x="363" y="1210"/>
                </a:lnTo>
                <a:lnTo>
                  <a:pt x="391" y="1196"/>
                </a:lnTo>
                <a:lnTo>
                  <a:pt x="420" y="1184"/>
                </a:lnTo>
                <a:lnTo>
                  <a:pt x="450" y="1172"/>
                </a:lnTo>
                <a:lnTo>
                  <a:pt x="480" y="1162"/>
                </a:lnTo>
                <a:lnTo>
                  <a:pt x="510" y="1154"/>
                </a:lnTo>
                <a:lnTo>
                  <a:pt x="542" y="1147"/>
                </a:lnTo>
                <a:lnTo>
                  <a:pt x="573" y="1142"/>
                </a:lnTo>
                <a:lnTo>
                  <a:pt x="605" y="1137"/>
                </a:lnTo>
                <a:lnTo>
                  <a:pt x="639" y="1135"/>
                </a:lnTo>
                <a:lnTo>
                  <a:pt x="672" y="1134"/>
                </a:lnTo>
                <a:lnTo>
                  <a:pt x="1587" y="1134"/>
                </a:lnTo>
                <a:close/>
                <a:moveTo>
                  <a:pt x="4975" y="2463"/>
                </a:moveTo>
                <a:lnTo>
                  <a:pt x="4975" y="2463"/>
                </a:lnTo>
                <a:lnTo>
                  <a:pt x="5006" y="2464"/>
                </a:lnTo>
                <a:lnTo>
                  <a:pt x="5036" y="2465"/>
                </a:lnTo>
                <a:lnTo>
                  <a:pt x="5067" y="2467"/>
                </a:lnTo>
                <a:lnTo>
                  <a:pt x="5097" y="2470"/>
                </a:lnTo>
                <a:lnTo>
                  <a:pt x="5128" y="2473"/>
                </a:lnTo>
                <a:lnTo>
                  <a:pt x="5158" y="2477"/>
                </a:lnTo>
                <a:lnTo>
                  <a:pt x="5187" y="2482"/>
                </a:lnTo>
                <a:lnTo>
                  <a:pt x="5217" y="2488"/>
                </a:lnTo>
                <a:lnTo>
                  <a:pt x="5246" y="2494"/>
                </a:lnTo>
                <a:lnTo>
                  <a:pt x="5275" y="2502"/>
                </a:lnTo>
                <a:lnTo>
                  <a:pt x="5304" y="2509"/>
                </a:lnTo>
                <a:lnTo>
                  <a:pt x="5331" y="2518"/>
                </a:lnTo>
                <a:lnTo>
                  <a:pt x="5360" y="2526"/>
                </a:lnTo>
                <a:lnTo>
                  <a:pt x="5387" y="2536"/>
                </a:lnTo>
                <a:lnTo>
                  <a:pt x="5415" y="2547"/>
                </a:lnTo>
                <a:lnTo>
                  <a:pt x="5442" y="2558"/>
                </a:lnTo>
                <a:lnTo>
                  <a:pt x="5469" y="2569"/>
                </a:lnTo>
                <a:lnTo>
                  <a:pt x="5495" y="2582"/>
                </a:lnTo>
                <a:lnTo>
                  <a:pt x="5521" y="2595"/>
                </a:lnTo>
                <a:lnTo>
                  <a:pt x="5547" y="2609"/>
                </a:lnTo>
                <a:lnTo>
                  <a:pt x="5573" y="2623"/>
                </a:lnTo>
                <a:lnTo>
                  <a:pt x="5597" y="2638"/>
                </a:lnTo>
                <a:lnTo>
                  <a:pt x="5622" y="2653"/>
                </a:lnTo>
                <a:lnTo>
                  <a:pt x="5647" y="2669"/>
                </a:lnTo>
                <a:lnTo>
                  <a:pt x="5670" y="2685"/>
                </a:lnTo>
                <a:lnTo>
                  <a:pt x="5694" y="2702"/>
                </a:lnTo>
                <a:lnTo>
                  <a:pt x="5716" y="2720"/>
                </a:lnTo>
                <a:lnTo>
                  <a:pt x="5739" y="2738"/>
                </a:lnTo>
                <a:lnTo>
                  <a:pt x="5761" y="2757"/>
                </a:lnTo>
                <a:lnTo>
                  <a:pt x="5783" y="2776"/>
                </a:lnTo>
                <a:lnTo>
                  <a:pt x="5804" y="2795"/>
                </a:lnTo>
                <a:lnTo>
                  <a:pt x="5824" y="2816"/>
                </a:lnTo>
                <a:lnTo>
                  <a:pt x="5845" y="2836"/>
                </a:lnTo>
                <a:lnTo>
                  <a:pt x="5864" y="2858"/>
                </a:lnTo>
                <a:lnTo>
                  <a:pt x="5883" y="2879"/>
                </a:lnTo>
                <a:lnTo>
                  <a:pt x="5902" y="2900"/>
                </a:lnTo>
                <a:lnTo>
                  <a:pt x="5920" y="2923"/>
                </a:lnTo>
                <a:lnTo>
                  <a:pt x="5938" y="2947"/>
                </a:lnTo>
                <a:lnTo>
                  <a:pt x="5954" y="2970"/>
                </a:lnTo>
                <a:lnTo>
                  <a:pt x="5971" y="2994"/>
                </a:lnTo>
                <a:lnTo>
                  <a:pt x="5987" y="3017"/>
                </a:lnTo>
                <a:lnTo>
                  <a:pt x="6002" y="3042"/>
                </a:lnTo>
                <a:lnTo>
                  <a:pt x="6017" y="3068"/>
                </a:lnTo>
                <a:lnTo>
                  <a:pt x="6031" y="3092"/>
                </a:lnTo>
                <a:lnTo>
                  <a:pt x="6045" y="3118"/>
                </a:lnTo>
                <a:lnTo>
                  <a:pt x="6058" y="3145"/>
                </a:lnTo>
                <a:lnTo>
                  <a:pt x="6070" y="3171"/>
                </a:lnTo>
                <a:lnTo>
                  <a:pt x="6082" y="3197"/>
                </a:lnTo>
                <a:lnTo>
                  <a:pt x="6093" y="3225"/>
                </a:lnTo>
                <a:lnTo>
                  <a:pt x="6103" y="3252"/>
                </a:lnTo>
                <a:lnTo>
                  <a:pt x="6113" y="3280"/>
                </a:lnTo>
                <a:lnTo>
                  <a:pt x="6122" y="3308"/>
                </a:lnTo>
                <a:lnTo>
                  <a:pt x="6131" y="3337"/>
                </a:lnTo>
                <a:lnTo>
                  <a:pt x="6138" y="3366"/>
                </a:lnTo>
                <a:lnTo>
                  <a:pt x="6146" y="3395"/>
                </a:lnTo>
                <a:lnTo>
                  <a:pt x="6152" y="3423"/>
                </a:lnTo>
                <a:lnTo>
                  <a:pt x="6158" y="3452"/>
                </a:lnTo>
                <a:lnTo>
                  <a:pt x="6163" y="3482"/>
                </a:lnTo>
                <a:lnTo>
                  <a:pt x="6166" y="3512"/>
                </a:lnTo>
                <a:lnTo>
                  <a:pt x="6171" y="3542"/>
                </a:lnTo>
                <a:lnTo>
                  <a:pt x="6173" y="3574"/>
                </a:lnTo>
                <a:lnTo>
                  <a:pt x="6175" y="3604"/>
                </a:lnTo>
                <a:lnTo>
                  <a:pt x="6176" y="3635"/>
                </a:lnTo>
                <a:lnTo>
                  <a:pt x="6176" y="3666"/>
                </a:lnTo>
                <a:lnTo>
                  <a:pt x="6176" y="3697"/>
                </a:lnTo>
                <a:lnTo>
                  <a:pt x="6175" y="3727"/>
                </a:lnTo>
                <a:lnTo>
                  <a:pt x="6173" y="3758"/>
                </a:lnTo>
                <a:lnTo>
                  <a:pt x="6171" y="3788"/>
                </a:lnTo>
                <a:lnTo>
                  <a:pt x="6166" y="3819"/>
                </a:lnTo>
                <a:lnTo>
                  <a:pt x="6163" y="3849"/>
                </a:lnTo>
                <a:lnTo>
                  <a:pt x="6158" y="3878"/>
                </a:lnTo>
                <a:lnTo>
                  <a:pt x="6152" y="3908"/>
                </a:lnTo>
                <a:lnTo>
                  <a:pt x="6146" y="3937"/>
                </a:lnTo>
                <a:lnTo>
                  <a:pt x="6138" y="3966"/>
                </a:lnTo>
                <a:lnTo>
                  <a:pt x="6131" y="3995"/>
                </a:lnTo>
                <a:lnTo>
                  <a:pt x="6122" y="4023"/>
                </a:lnTo>
                <a:lnTo>
                  <a:pt x="6113" y="4051"/>
                </a:lnTo>
                <a:lnTo>
                  <a:pt x="6103" y="4078"/>
                </a:lnTo>
                <a:lnTo>
                  <a:pt x="6093" y="4106"/>
                </a:lnTo>
                <a:lnTo>
                  <a:pt x="6082" y="4133"/>
                </a:lnTo>
                <a:lnTo>
                  <a:pt x="6070" y="4160"/>
                </a:lnTo>
                <a:lnTo>
                  <a:pt x="6058" y="4187"/>
                </a:lnTo>
                <a:lnTo>
                  <a:pt x="6045" y="4212"/>
                </a:lnTo>
                <a:lnTo>
                  <a:pt x="6031" y="4238"/>
                </a:lnTo>
                <a:lnTo>
                  <a:pt x="6017" y="4264"/>
                </a:lnTo>
                <a:lnTo>
                  <a:pt x="6002" y="4288"/>
                </a:lnTo>
                <a:lnTo>
                  <a:pt x="5987" y="4313"/>
                </a:lnTo>
                <a:lnTo>
                  <a:pt x="5971" y="4338"/>
                </a:lnTo>
                <a:lnTo>
                  <a:pt x="5954" y="4361"/>
                </a:lnTo>
                <a:lnTo>
                  <a:pt x="5938" y="4385"/>
                </a:lnTo>
                <a:lnTo>
                  <a:pt x="5920" y="4407"/>
                </a:lnTo>
                <a:lnTo>
                  <a:pt x="5902" y="4430"/>
                </a:lnTo>
                <a:lnTo>
                  <a:pt x="5883" y="4452"/>
                </a:lnTo>
                <a:lnTo>
                  <a:pt x="5864" y="4474"/>
                </a:lnTo>
                <a:lnTo>
                  <a:pt x="5845" y="4495"/>
                </a:lnTo>
                <a:lnTo>
                  <a:pt x="5824" y="4516"/>
                </a:lnTo>
                <a:lnTo>
                  <a:pt x="5804" y="4536"/>
                </a:lnTo>
                <a:lnTo>
                  <a:pt x="5783" y="4555"/>
                </a:lnTo>
                <a:lnTo>
                  <a:pt x="5761" y="4575"/>
                </a:lnTo>
                <a:lnTo>
                  <a:pt x="5739" y="4593"/>
                </a:lnTo>
                <a:lnTo>
                  <a:pt x="5716" y="4611"/>
                </a:lnTo>
                <a:lnTo>
                  <a:pt x="5694" y="4629"/>
                </a:lnTo>
                <a:lnTo>
                  <a:pt x="5670" y="4645"/>
                </a:lnTo>
                <a:lnTo>
                  <a:pt x="5647" y="4662"/>
                </a:lnTo>
                <a:lnTo>
                  <a:pt x="5622" y="4678"/>
                </a:lnTo>
                <a:lnTo>
                  <a:pt x="5597" y="4693"/>
                </a:lnTo>
                <a:lnTo>
                  <a:pt x="5573" y="4708"/>
                </a:lnTo>
                <a:lnTo>
                  <a:pt x="5547" y="4722"/>
                </a:lnTo>
                <a:lnTo>
                  <a:pt x="5521" y="4736"/>
                </a:lnTo>
                <a:lnTo>
                  <a:pt x="5495" y="4749"/>
                </a:lnTo>
                <a:lnTo>
                  <a:pt x="5469" y="4761"/>
                </a:lnTo>
                <a:lnTo>
                  <a:pt x="5442" y="4773"/>
                </a:lnTo>
                <a:lnTo>
                  <a:pt x="5415" y="4785"/>
                </a:lnTo>
                <a:lnTo>
                  <a:pt x="5387" y="4794"/>
                </a:lnTo>
                <a:lnTo>
                  <a:pt x="5360" y="4804"/>
                </a:lnTo>
                <a:lnTo>
                  <a:pt x="5331" y="4813"/>
                </a:lnTo>
                <a:lnTo>
                  <a:pt x="5304" y="4822"/>
                </a:lnTo>
                <a:lnTo>
                  <a:pt x="5275" y="4830"/>
                </a:lnTo>
                <a:lnTo>
                  <a:pt x="5246" y="4837"/>
                </a:lnTo>
                <a:lnTo>
                  <a:pt x="5217" y="4844"/>
                </a:lnTo>
                <a:lnTo>
                  <a:pt x="5187" y="4849"/>
                </a:lnTo>
                <a:lnTo>
                  <a:pt x="5158" y="4853"/>
                </a:lnTo>
                <a:lnTo>
                  <a:pt x="5128" y="4857"/>
                </a:lnTo>
                <a:lnTo>
                  <a:pt x="5097" y="4862"/>
                </a:lnTo>
                <a:lnTo>
                  <a:pt x="5067" y="4864"/>
                </a:lnTo>
                <a:lnTo>
                  <a:pt x="5036" y="4866"/>
                </a:lnTo>
                <a:lnTo>
                  <a:pt x="5006" y="4867"/>
                </a:lnTo>
                <a:lnTo>
                  <a:pt x="4975" y="4867"/>
                </a:lnTo>
                <a:lnTo>
                  <a:pt x="4943" y="4867"/>
                </a:lnTo>
                <a:lnTo>
                  <a:pt x="4912" y="4866"/>
                </a:lnTo>
                <a:lnTo>
                  <a:pt x="4881" y="4864"/>
                </a:lnTo>
                <a:lnTo>
                  <a:pt x="4851" y="4862"/>
                </a:lnTo>
                <a:lnTo>
                  <a:pt x="4821" y="4857"/>
                </a:lnTo>
                <a:lnTo>
                  <a:pt x="4791" y="4853"/>
                </a:lnTo>
                <a:lnTo>
                  <a:pt x="4761" y="4849"/>
                </a:lnTo>
                <a:lnTo>
                  <a:pt x="4732" y="4844"/>
                </a:lnTo>
                <a:lnTo>
                  <a:pt x="4702" y="4837"/>
                </a:lnTo>
                <a:lnTo>
                  <a:pt x="4673" y="4830"/>
                </a:lnTo>
                <a:lnTo>
                  <a:pt x="4646" y="4822"/>
                </a:lnTo>
                <a:lnTo>
                  <a:pt x="4617" y="4813"/>
                </a:lnTo>
                <a:lnTo>
                  <a:pt x="4589" y="4804"/>
                </a:lnTo>
                <a:lnTo>
                  <a:pt x="4561" y="4794"/>
                </a:lnTo>
                <a:lnTo>
                  <a:pt x="4534" y="4785"/>
                </a:lnTo>
                <a:lnTo>
                  <a:pt x="4506" y="4773"/>
                </a:lnTo>
                <a:lnTo>
                  <a:pt x="4479" y="4761"/>
                </a:lnTo>
                <a:lnTo>
                  <a:pt x="4454" y="4749"/>
                </a:lnTo>
                <a:lnTo>
                  <a:pt x="4427" y="4736"/>
                </a:lnTo>
                <a:lnTo>
                  <a:pt x="4401" y="4722"/>
                </a:lnTo>
                <a:lnTo>
                  <a:pt x="4377" y="4708"/>
                </a:lnTo>
                <a:lnTo>
                  <a:pt x="4351" y="4693"/>
                </a:lnTo>
                <a:lnTo>
                  <a:pt x="4326" y="4678"/>
                </a:lnTo>
                <a:lnTo>
                  <a:pt x="4303" y="4662"/>
                </a:lnTo>
                <a:lnTo>
                  <a:pt x="4279" y="4645"/>
                </a:lnTo>
                <a:lnTo>
                  <a:pt x="4255" y="4629"/>
                </a:lnTo>
                <a:lnTo>
                  <a:pt x="4232" y="4611"/>
                </a:lnTo>
                <a:lnTo>
                  <a:pt x="4209" y="4593"/>
                </a:lnTo>
                <a:lnTo>
                  <a:pt x="4188" y="4575"/>
                </a:lnTo>
                <a:lnTo>
                  <a:pt x="4167" y="4555"/>
                </a:lnTo>
                <a:lnTo>
                  <a:pt x="4145" y="4536"/>
                </a:lnTo>
                <a:lnTo>
                  <a:pt x="4125" y="4516"/>
                </a:lnTo>
                <a:lnTo>
                  <a:pt x="4104" y="4495"/>
                </a:lnTo>
                <a:lnTo>
                  <a:pt x="4085" y="4474"/>
                </a:lnTo>
                <a:lnTo>
                  <a:pt x="4066" y="4452"/>
                </a:lnTo>
                <a:lnTo>
                  <a:pt x="4047" y="4430"/>
                </a:lnTo>
                <a:lnTo>
                  <a:pt x="4029" y="4407"/>
                </a:lnTo>
                <a:lnTo>
                  <a:pt x="4011" y="4385"/>
                </a:lnTo>
                <a:lnTo>
                  <a:pt x="3994" y="4361"/>
                </a:lnTo>
                <a:lnTo>
                  <a:pt x="3978" y="4338"/>
                </a:lnTo>
                <a:lnTo>
                  <a:pt x="3962" y="4313"/>
                </a:lnTo>
                <a:lnTo>
                  <a:pt x="3947" y="4288"/>
                </a:lnTo>
                <a:lnTo>
                  <a:pt x="3932" y="4264"/>
                </a:lnTo>
                <a:lnTo>
                  <a:pt x="3918" y="4238"/>
                </a:lnTo>
                <a:lnTo>
                  <a:pt x="3904" y="4212"/>
                </a:lnTo>
                <a:lnTo>
                  <a:pt x="3891" y="4187"/>
                </a:lnTo>
                <a:lnTo>
                  <a:pt x="3878" y="4160"/>
                </a:lnTo>
                <a:lnTo>
                  <a:pt x="3866" y="4133"/>
                </a:lnTo>
                <a:lnTo>
                  <a:pt x="3856" y="4106"/>
                </a:lnTo>
                <a:lnTo>
                  <a:pt x="3845" y="4078"/>
                </a:lnTo>
                <a:lnTo>
                  <a:pt x="3835" y="4051"/>
                </a:lnTo>
                <a:lnTo>
                  <a:pt x="3827" y="4023"/>
                </a:lnTo>
                <a:lnTo>
                  <a:pt x="3818" y="3995"/>
                </a:lnTo>
                <a:lnTo>
                  <a:pt x="3811" y="3966"/>
                </a:lnTo>
                <a:lnTo>
                  <a:pt x="3803" y="3937"/>
                </a:lnTo>
                <a:lnTo>
                  <a:pt x="3797" y="3908"/>
                </a:lnTo>
                <a:lnTo>
                  <a:pt x="3791" y="3878"/>
                </a:lnTo>
                <a:lnTo>
                  <a:pt x="3786" y="3849"/>
                </a:lnTo>
                <a:lnTo>
                  <a:pt x="3782" y="3819"/>
                </a:lnTo>
                <a:lnTo>
                  <a:pt x="3779" y="3788"/>
                </a:lnTo>
                <a:lnTo>
                  <a:pt x="3775" y="3758"/>
                </a:lnTo>
                <a:lnTo>
                  <a:pt x="3774" y="3727"/>
                </a:lnTo>
                <a:lnTo>
                  <a:pt x="3773" y="3697"/>
                </a:lnTo>
                <a:lnTo>
                  <a:pt x="3772" y="3666"/>
                </a:lnTo>
                <a:lnTo>
                  <a:pt x="3773" y="3635"/>
                </a:lnTo>
                <a:lnTo>
                  <a:pt x="3774" y="3604"/>
                </a:lnTo>
                <a:lnTo>
                  <a:pt x="3775" y="3574"/>
                </a:lnTo>
                <a:lnTo>
                  <a:pt x="3779" y="3542"/>
                </a:lnTo>
                <a:lnTo>
                  <a:pt x="3782" y="3512"/>
                </a:lnTo>
                <a:lnTo>
                  <a:pt x="3786" y="3482"/>
                </a:lnTo>
                <a:lnTo>
                  <a:pt x="3791" y="3452"/>
                </a:lnTo>
                <a:lnTo>
                  <a:pt x="3797" y="3423"/>
                </a:lnTo>
                <a:lnTo>
                  <a:pt x="3803" y="3395"/>
                </a:lnTo>
                <a:lnTo>
                  <a:pt x="3811" y="3366"/>
                </a:lnTo>
                <a:lnTo>
                  <a:pt x="3818" y="3337"/>
                </a:lnTo>
                <a:lnTo>
                  <a:pt x="3827" y="3308"/>
                </a:lnTo>
                <a:lnTo>
                  <a:pt x="3835" y="3280"/>
                </a:lnTo>
                <a:lnTo>
                  <a:pt x="3845" y="3252"/>
                </a:lnTo>
                <a:lnTo>
                  <a:pt x="3856" y="3225"/>
                </a:lnTo>
                <a:lnTo>
                  <a:pt x="3866" y="3197"/>
                </a:lnTo>
                <a:lnTo>
                  <a:pt x="3878" y="3171"/>
                </a:lnTo>
                <a:lnTo>
                  <a:pt x="3891" y="3145"/>
                </a:lnTo>
                <a:lnTo>
                  <a:pt x="3904" y="3118"/>
                </a:lnTo>
                <a:lnTo>
                  <a:pt x="3918" y="3092"/>
                </a:lnTo>
                <a:lnTo>
                  <a:pt x="3932" y="3068"/>
                </a:lnTo>
                <a:lnTo>
                  <a:pt x="3947" y="3042"/>
                </a:lnTo>
                <a:lnTo>
                  <a:pt x="3962" y="3017"/>
                </a:lnTo>
                <a:lnTo>
                  <a:pt x="3978" y="2994"/>
                </a:lnTo>
                <a:lnTo>
                  <a:pt x="3994" y="2970"/>
                </a:lnTo>
                <a:lnTo>
                  <a:pt x="4011" y="2947"/>
                </a:lnTo>
                <a:lnTo>
                  <a:pt x="4029" y="2923"/>
                </a:lnTo>
                <a:lnTo>
                  <a:pt x="4047" y="2900"/>
                </a:lnTo>
                <a:lnTo>
                  <a:pt x="4066" y="2879"/>
                </a:lnTo>
                <a:lnTo>
                  <a:pt x="4085" y="2858"/>
                </a:lnTo>
                <a:lnTo>
                  <a:pt x="4104" y="2836"/>
                </a:lnTo>
                <a:lnTo>
                  <a:pt x="4125" y="2816"/>
                </a:lnTo>
                <a:lnTo>
                  <a:pt x="4145" y="2795"/>
                </a:lnTo>
                <a:lnTo>
                  <a:pt x="4167" y="2776"/>
                </a:lnTo>
                <a:lnTo>
                  <a:pt x="4188" y="2757"/>
                </a:lnTo>
                <a:lnTo>
                  <a:pt x="4209" y="2738"/>
                </a:lnTo>
                <a:lnTo>
                  <a:pt x="4232" y="2720"/>
                </a:lnTo>
                <a:lnTo>
                  <a:pt x="4255" y="2702"/>
                </a:lnTo>
                <a:lnTo>
                  <a:pt x="4279" y="2685"/>
                </a:lnTo>
                <a:lnTo>
                  <a:pt x="4303" y="2669"/>
                </a:lnTo>
                <a:lnTo>
                  <a:pt x="4326" y="2653"/>
                </a:lnTo>
                <a:lnTo>
                  <a:pt x="4351" y="2638"/>
                </a:lnTo>
                <a:lnTo>
                  <a:pt x="4377" y="2623"/>
                </a:lnTo>
                <a:lnTo>
                  <a:pt x="4401" y="2609"/>
                </a:lnTo>
                <a:lnTo>
                  <a:pt x="4427" y="2595"/>
                </a:lnTo>
                <a:lnTo>
                  <a:pt x="4454" y="2582"/>
                </a:lnTo>
                <a:lnTo>
                  <a:pt x="4479" y="2569"/>
                </a:lnTo>
                <a:lnTo>
                  <a:pt x="4506" y="2558"/>
                </a:lnTo>
                <a:lnTo>
                  <a:pt x="4534" y="2547"/>
                </a:lnTo>
                <a:lnTo>
                  <a:pt x="4561" y="2536"/>
                </a:lnTo>
                <a:lnTo>
                  <a:pt x="4589" y="2526"/>
                </a:lnTo>
                <a:lnTo>
                  <a:pt x="4617" y="2518"/>
                </a:lnTo>
                <a:lnTo>
                  <a:pt x="4646" y="2509"/>
                </a:lnTo>
                <a:lnTo>
                  <a:pt x="4673" y="2502"/>
                </a:lnTo>
                <a:lnTo>
                  <a:pt x="4702" y="2494"/>
                </a:lnTo>
                <a:lnTo>
                  <a:pt x="4732" y="2488"/>
                </a:lnTo>
                <a:lnTo>
                  <a:pt x="4761" y="2482"/>
                </a:lnTo>
                <a:lnTo>
                  <a:pt x="4791" y="2477"/>
                </a:lnTo>
                <a:lnTo>
                  <a:pt x="4821" y="2473"/>
                </a:lnTo>
                <a:lnTo>
                  <a:pt x="4851" y="2470"/>
                </a:lnTo>
                <a:lnTo>
                  <a:pt x="4881" y="2467"/>
                </a:lnTo>
                <a:lnTo>
                  <a:pt x="4912" y="2465"/>
                </a:lnTo>
                <a:lnTo>
                  <a:pt x="4943" y="2464"/>
                </a:lnTo>
                <a:lnTo>
                  <a:pt x="4975" y="2463"/>
                </a:lnTo>
                <a:close/>
                <a:moveTo>
                  <a:pt x="5548" y="3088"/>
                </a:moveTo>
                <a:lnTo>
                  <a:pt x="4727" y="4441"/>
                </a:lnTo>
                <a:lnTo>
                  <a:pt x="4757" y="4450"/>
                </a:lnTo>
                <a:lnTo>
                  <a:pt x="4787" y="4458"/>
                </a:lnTo>
                <a:lnTo>
                  <a:pt x="4817" y="4464"/>
                </a:lnTo>
                <a:lnTo>
                  <a:pt x="4848" y="4469"/>
                </a:lnTo>
                <a:lnTo>
                  <a:pt x="4879" y="4474"/>
                </a:lnTo>
                <a:lnTo>
                  <a:pt x="4910" y="4477"/>
                </a:lnTo>
                <a:lnTo>
                  <a:pt x="4942" y="4479"/>
                </a:lnTo>
                <a:lnTo>
                  <a:pt x="4975" y="4479"/>
                </a:lnTo>
                <a:lnTo>
                  <a:pt x="5016" y="4478"/>
                </a:lnTo>
                <a:lnTo>
                  <a:pt x="5057" y="4475"/>
                </a:lnTo>
                <a:lnTo>
                  <a:pt x="5098" y="4469"/>
                </a:lnTo>
                <a:lnTo>
                  <a:pt x="5139" y="4463"/>
                </a:lnTo>
                <a:lnTo>
                  <a:pt x="5178" y="4453"/>
                </a:lnTo>
                <a:lnTo>
                  <a:pt x="5217" y="4443"/>
                </a:lnTo>
                <a:lnTo>
                  <a:pt x="5254" y="4430"/>
                </a:lnTo>
                <a:lnTo>
                  <a:pt x="5291" y="4415"/>
                </a:lnTo>
                <a:lnTo>
                  <a:pt x="5327" y="4399"/>
                </a:lnTo>
                <a:lnTo>
                  <a:pt x="5363" y="4381"/>
                </a:lnTo>
                <a:lnTo>
                  <a:pt x="5397" y="4361"/>
                </a:lnTo>
                <a:lnTo>
                  <a:pt x="5429" y="4340"/>
                </a:lnTo>
                <a:lnTo>
                  <a:pt x="5461" y="4317"/>
                </a:lnTo>
                <a:lnTo>
                  <a:pt x="5492" y="4294"/>
                </a:lnTo>
                <a:lnTo>
                  <a:pt x="5521" y="4268"/>
                </a:lnTo>
                <a:lnTo>
                  <a:pt x="5550" y="4241"/>
                </a:lnTo>
                <a:lnTo>
                  <a:pt x="5577" y="4212"/>
                </a:lnTo>
                <a:lnTo>
                  <a:pt x="5603" y="4183"/>
                </a:lnTo>
                <a:lnTo>
                  <a:pt x="5626" y="4152"/>
                </a:lnTo>
                <a:lnTo>
                  <a:pt x="5649" y="4120"/>
                </a:lnTo>
                <a:lnTo>
                  <a:pt x="5670" y="4088"/>
                </a:lnTo>
                <a:lnTo>
                  <a:pt x="5689" y="4054"/>
                </a:lnTo>
                <a:lnTo>
                  <a:pt x="5708" y="4018"/>
                </a:lnTo>
                <a:lnTo>
                  <a:pt x="5724" y="3982"/>
                </a:lnTo>
                <a:lnTo>
                  <a:pt x="5739" y="3945"/>
                </a:lnTo>
                <a:lnTo>
                  <a:pt x="5752" y="3908"/>
                </a:lnTo>
                <a:lnTo>
                  <a:pt x="5762" y="3869"/>
                </a:lnTo>
                <a:lnTo>
                  <a:pt x="5772" y="3830"/>
                </a:lnTo>
                <a:lnTo>
                  <a:pt x="5778" y="3789"/>
                </a:lnTo>
                <a:lnTo>
                  <a:pt x="5784" y="3748"/>
                </a:lnTo>
                <a:lnTo>
                  <a:pt x="5787" y="3707"/>
                </a:lnTo>
                <a:lnTo>
                  <a:pt x="5788" y="3666"/>
                </a:lnTo>
                <a:lnTo>
                  <a:pt x="5787" y="3624"/>
                </a:lnTo>
                <a:lnTo>
                  <a:pt x="5784" y="3582"/>
                </a:lnTo>
                <a:lnTo>
                  <a:pt x="5778" y="3541"/>
                </a:lnTo>
                <a:lnTo>
                  <a:pt x="5772" y="3502"/>
                </a:lnTo>
                <a:lnTo>
                  <a:pt x="5762" y="3462"/>
                </a:lnTo>
                <a:lnTo>
                  <a:pt x="5752" y="3423"/>
                </a:lnTo>
                <a:lnTo>
                  <a:pt x="5739" y="3386"/>
                </a:lnTo>
                <a:lnTo>
                  <a:pt x="5724" y="3348"/>
                </a:lnTo>
                <a:lnTo>
                  <a:pt x="5708" y="3313"/>
                </a:lnTo>
                <a:lnTo>
                  <a:pt x="5689" y="3278"/>
                </a:lnTo>
                <a:lnTo>
                  <a:pt x="5670" y="3243"/>
                </a:lnTo>
                <a:lnTo>
                  <a:pt x="5649" y="3210"/>
                </a:lnTo>
                <a:lnTo>
                  <a:pt x="5626" y="3179"/>
                </a:lnTo>
                <a:lnTo>
                  <a:pt x="5603" y="3148"/>
                </a:lnTo>
                <a:lnTo>
                  <a:pt x="5577" y="3118"/>
                </a:lnTo>
                <a:lnTo>
                  <a:pt x="5550" y="3090"/>
                </a:lnTo>
                <a:lnTo>
                  <a:pt x="5548" y="3088"/>
                </a:lnTo>
                <a:close/>
                <a:moveTo>
                  <a:pt x="4398" y="4239"/>
                </a:moveTo>
                <a:lnTo>
                  <a:pt x="5217" y="2889"/>
                </a:lnTo>
                <a:lnTo>
                  <a:pt x="5188" y="2880"/>
                </a:lnTo>
                <a:lnTo>
                  <a:pt x="5159" y="2873"/>
                </a:lnTo>
                <a:lnTo>
                  <a:pt x="5129" y="2866"/>
                </a:lnTo>
                <a:lnTo>
                  <a:pt x="5099" y="2861"/>
                </a:lnTo>
                <a:lnTo>
                  <a:pt x="5068" y="2858"/>
                </a:lnTo>
                <a:lnTo>
                  <a:pt x="5037" y="2854"/>
                </a:lnTo>
                <a:lnTo>
                  <a:pt x="5006" y="2852"/>
                </a:lnTo>
                <a:lnTo>
                  <a:pt x="4975" y="2852"/>
                </a:lnTo>
                <a:lnTo>
                  <a:pt x="4933" y="2853"/>
                </a:lnTo>
                <a:lnTo>
                  <a:pt x="4891" y="2855"/>
                </a:lnTo>
                <a:lnTo>
                  <a:pt x="4850" y="2861"/>
                </a:lnTo>
                <a:lnTo>
                  <a:pt x="4811" y="2868"/>
                </a:lnTo>
                <a:lnTo>
                  <a:pt x="4771" y="2877"/>
                </a:lnTo>
                <a:lnTo>
                  <a:pt x="4732" y="2889"/>
                </a:lnTo>
                <a:lnTo>
                  <a:pt x="4695" y="2902"/>
                </a:lnTo>
                <a:lnTo>
                  <a:pt x="4657" y="2915"/>
                </a:lnTo>
                <a:lnTo>
                  <a:pt x="4622" y="2932"/>
                </a:lnTo>
                <a:lnTo>
                  <a:pt x="4587" y="2950"/>
                </a:lnTo>
                <a:lnTo>
                  <a:pt x="4552" y="2969"/>
                </a:lnTo>
                <a:lnTo>
                  <a:pt x="4519" y="2990"/>
                </a:lnTo>
                <a:lnTo>
                  <a:pt x="4487" y="3013"/>
                </a:lnTo>
                <a:lnTo>
                  <a:pt x="4457" y="3038"/>
                </a:lnTo>
                <a:lnTo>
                  <a:pt x="4427" y="3063"/>
                </a:lnTo>
                <a:lnTo>
                  <a:pt x="4399" y="3090"/>
                </a:lnTo>
                <a:lnTo>
                  <a:pt x="4372" y="3118"/>
                </a:lnTo>
                <a:lnTo>
                  <a:pt x="4347" y="3148"/>
                </a:lnTo>
                <a:lnTo>
                  <a:pt x="4322" y="3179"/>
                </a:lnTo>
                <a:lnTo>
                  <a:pt x="4299" y="3210"/>
                </a:lnTo>
                <a:lnTo>
                  <a:pt x="4278" y="3243"/>
                </a:lnTo>
                <a:lnTo>
                  <a:pt x="4259" y="3278"/>
                </a:lnTo>
                <a:lnTo>
                  <a:pt x="4240" y="3313"/>
                </a:lnTo>
                <a:lnTo>
                  <a:pt x="4224" y="3348"/>
                </a:lnTo>
                <a:lnTo>
                  <a:pt x="4210" y="3386"/>
                </a:lnTo>
                <a:lnTo>
                  <a:pt x="4198" y="3423"/>
                </a:lnTo>
                <a:lnTo>
                  <a:pt x="4186" y="3462"/>
                </a:lnTo>
                <a:lnTo>
                  <a:pt x="4177" y="3502"/>
                </a:lnTo>
                <a:lnTo>
                  <a:pt x="4170" y="3541"/>
                </a:lnTo>
                <a:lnTo>
                  <a:pt x="4164" y="3582"/>
                </a:lnTo>
                <a:lnTo>
                  <a:pt x="4162" y="3624"/>
                </a:lnTo>
                <a:lnTo>
                  <a:pt x="4161" y="3666"/>
                </a:lnTo>
                <a:lnTo>
                  <a:pt x="4162" y="3707"/>
                </a:lnTo>
                <a:lnTo>
                  <a:pt x="4164" y="3748"/>
                </a:lnTo>
                <a:lnTo>
                  <a:pt x="4170" y="3789"/>
                </a:lnTo>
                <a:lnTo>
                  <a:pt x="4177" y="3829"/>
                </a:lnTo>
                <a:lnTo>
                  <a:pt x="4186" y="3868"/>
                </a:lnTo>
                <a:lnTo>
                  <a:pt x="4197" y="3907"/>
                </a:lnTo>
                <a:lnTo>
                  <a:pt x="4209" y="3944"/>
                </a:lnTo>
                <a:lnTo>
                  <a:pt x="4224" y="3982"/>
                </a:lnTo>
                <a:lnTo>
                  <a:pt x="4240" y="4017"/>
                </a:lnTo>
                <a:lnTo>
                  <a:pt x="4259" y="4053"/>
                </a:lnTo>
                <a:lnTo>
                  <a:pt x="4278" y="4087"/>
                </a:lnTo>
                <a:lnTo>
                  <a:pt x="4298" y="4119"/>
                </a:lnTo>
                <a:lnTo>
                  <a:pt x="4321" y="4151"/>
                </a:lnTo>
                <a:lnTo>
                  <a:pt x="4346" y="4182"/>
                </a:lnTo>
                <a:lnTo>
                  <a:pt x="4371" y="4211"/>
                </a:lnTo>
                <a:lnTo>
                  <a:pt x="4398" y="4239"/>
                </a:lnTo>
                <a:close/>
                <a:moveTo>
                  <a:pt x="3365" y="684"/>
                </a:moveTo>
                <a:lnTo>
                  <a:pt x="3603" y="684"/>
                </a:lnTo>
                <a:lnTo>
                  <a:pt x="3603" y="3680"/>
                </a:lnTo>
                <a:lnTo>
                  <a:pt x="3365" y="3680"/>
                </a:lnTo>
                <a:lnTo>
                  <a:pt x="3365" y="684"/>
                </a:lnTo>
                <a:close/>
                <a:moveTo>
                  <a:pt x="2103" y="1731"/>
                </a:moveTo>
                <a:lnTo>
                  <a:pt x="2958" y="1069"/>
                </a:lnTo>
                <a:lnTo>
                  <a:pt x="2975" y="1054"/>
                </a:lnTo>
                <a:lnTo>
                  <a:pt x="2991" y="1038"/>
                </a:lnTo>
                <a:lnTo>
                  <a:pt x="3004" y="1021"/>
                </a:lnTo>
                <a:lnTo>
                  <a:pt x="3016" y="1002"/>
                </a:lnTo>
                <a:lnTo>
                  <a:pt x="3025" y="983"/>
                </a:lnTo>
                <a:lnTo>
                  <a:pt x="3033" y="963"/>
                </a:lnTo>
                <a:lnTo>
                  <a:pt x="3039" y="942"/>
                </a:lnTo>
                <a:lnTo>
                  <a:pt x="3042" y="921"/>
                </a:lnTo>
                <a:lnTo>
                  <a:pt x="3044" y="901"/>
                </a:lnTo>
                <a:lnTo>
                  <a:pt x="3043" y="879"/>
                </a:lnTo>
                <a:lnTo>
                  <a:pt x="3041" y="858"/>
                </a:lnTo>
                <a:lnTo>
                  <a:pt x="3037" y="836"/>
                </a:lnTo>
                <a:lnTo>
                  <a:pt x="3031" y="816"/>
                </a:lnTo>
                <a:lnTo>
                  <a:pt x="3022" y="796"/>
                </a:lnTo>
                <a:lnTo>
                  <a:pt x="3011" y="776"/>
                </a:lnTo>
                <a:lnTo>
                  <a:pt x="2998" y="757"/>
                </a:lnTo>
                <a:lnTo>
                  <a:pt x="2983" y="740"/>
                </a:lnTo>
                <a:lnTo>
                  <a:pt x="2967" y="725"/>
                </a:lnTo>
                <a:lnTo>
                  <a:pt x="2950" y="711"/>
                </a:lnTo>
                <a:lnTo>
                  <a:pt x="2931" y="700"/>
                </a:lnTo>
                <a:lnTo>
                  <a:pt x="2912" y="691"/>
                </a:lnTo>
                <a:lnTo>
                  <a:pt x="2892" y="683"/>
                </a:lnTo>
                <a:lnTo>
                  <a:pt x="2872" y="677"/>
                </a:lnTo>
                <a:lnTo>
                  <a:pt x="2851" y="673"/>
                </a:lnTo>
                <a:lnTo>
                  <a:pt x="2829" y="671"/>
                </a:lnTo>
                <a:lnTo>
                  <a:pt x="2808" y="671"/>
                </a:lnTo>
                <a:lnTo>
                  <a:pt x="2786" y="674"/>
                </a:lnTo>
                <a:lnTo>
                  <a:pt x="2766" y="679"/>
                </a:lnTo>
                <a:lnTo>
                  <a:pt x="2744" y="685"/>
                </a:lnTo>
                <a:lnTo>
                  <a:pt x="2725" y="694"/>
                </a:lnTo>
                <a:lnTo>
                  <a:pt x="2705" y="704"/>
                </a:lnTo>
                <a:lnTo>
                  <a:pt x="2687" y="717"/>
                </a:lnTo>
                <a:lnTo>
                  <a:pt x="1831" y="1380"/>
                </a:lnTo>
                <a:lnTo>
                  <a:pt x="1813" y="1395"/>
                </a:lnTo>
                <a:lnTo>
                  <a:pt x="1798" y="1411"/>
                </a:lnTo>
                <a:lnTo>
                  <a:pt x="1785" y="1428"/>
                </a:lnTo>
                <a:lnTo>
                  <a:pt x="1774" y="1446"/>
                </a:lnTo>
                <a:lnTo>
                  <a:pt x="1764" y="1465"/>
                </a:lnTo>
                <a:lnTo>
                  <a:pt x="1756" y="1486"/>
                </a:lnTo>
                <a:lnTo>
                  <a:pt x="1750" y="1506"/>
                </a:lnTo>
                <a:lnTo>
                  <a:pt x="1747" y="1526"/>
                </a:lnTo>
                <a:lnTo>
                  <a:pt x="1745" y="1548"/>
                </a:lnTo>
                <a:lnTo>
                  <a:pt x="1745" y="1569"/>
                </a:lnTo>
                <a:lnTo>
                  <a:pt x="1748" y="1591"/>
                </a:lnTo>
                <a:lnTo>
                  <a:pt x="1752" y="1612"/>
                </a:lnTo>
                <a:lnTo>
                  <a:pt x="1758" y="1633"/>
                </a:lnTo>
                <a:lnTo>
                  <a:pt x="1767" y="1653"/>
                </a:lnTo>
                <a:lnTo>
                  <a:pt x="1778" y="1672"/>
                </a:lnTo>
                <a:lnTo>
                  <a:pt x="1791" y="1690"/>
                </a:lnTo>
                <a:lnTo>
                  <a:pt x="1806" y="1709"/>
                </a:lnTo>
                <a:lnTo>
                  <a:pt x="1822" y="1724"/>
                </a:lnTo>
                <a:lnTo>
                  <a:pt x="1839" y="1737"/>
                </a:lnTo>
                <a:lnTo>
                  <a:pt x="1857" y="1748"/>
                </a:lnTo>
                <a:lnTo>
                  <a:pt x="1876" y="1758"/>
                </a:lnTo>
                <a:lnTo>
                  <a:pt x="1897" y="1765"/>
                </a:lnTo>
                <a:lnTo>
                  <a:pt x="1917" y="1772"/>
                </a:lnTo>
                <a:lnTo>
                  <a:pt x="1939" y="1775"/>
                </a:lnTo>
                <a:lnTo>
                  <a:pt x="1960" y="1777"/>
                </a:lnTo>
                <a:lnTo>
                  <a:pt x="1981" y="1776"/>
                </a:lnTo>
                <a:lnTo>
                  <a:pt x="2002" y="1774"/>
                </a:lnTo>
                <a:lnTo>
                  <a:pt x="2023" y="1770"/>
                </a:lnTo>
                <a:lnTo>
                  <a:pt x="2044" y="1763"/>
                </a:lnTo>
                <a:lnTo>
                  <a:pt x="2064" y="1755"/>
                </a:lnTo>
                <a:lnTo>
                  <a:pt x="2083" y="1744"/>
                </a:lnTo>
                <a:lnTo>
                  <a:pt x="2103" y="1731"/>
                </a:lnTo>
                <a:close/>
                <a:moveTo>
                  <a:pt x="1456" y="2739"/>
                </a:moveTo>
                <a:lnTo>
                  <a:pt x="1456" y="1580"/>
                </a:lnTo>
                <a:lnTo>
                  <a:pt x="672" y="1580"/>
                </a:lnTo>
                <a:lnTo>
                  <a:pt x="649" y="1581"/>
                </a:lnTo>
                <a:lnTo>
                  <a:pt x="629" y="1583"/>
                </a:lnTo>
                <a:lnTo>
                  <a:pt x="609" y="1589"/>
                </a:lnTo>
                <a:lnTo>
                  <a:pt x="588" y="1595"/>
                </a:lnTo>
                <a:lnTo>
                  <a:pt x="570" y="1604"/>
                </a:lnTo>
                <a:lnTo>
                  <a:pt x="552" y="1613"/>
                </a:lnTo>
                <a:lnTo>
                  <a:pt x="536" y="1625"/>
                </a:lnTo>
                <a:lnTo>
                  <a:pt x="520" y="1638"/>
                </a:lnTo>
                <a:lnTo>
                  <a:pt x="511" y="1647"/>
                </a:lnTo>
                <a:lnTo>
                  <a:pt x="497" y="1663"/>
                </a:lnTo>
                <a:lnTo>
                  <a:pt x="483" y="1680"/>
                </a:lnTo>
                <a:lnTo>
                  <a:pt x="472" y="1699"/>
                </a:lnTo>
                <a:lnTo>
                  <a:pt x="463" y="1718"/>
                </a:lnTo>
                <a:lnTo>
                  <a:pt x="455" y="1739"/>
                </a:lnTo>
                <a:lnTo>
                  <a:pt x="449" y="1761"/>
                </a:lnTo>
                <a:lnTo>
                  <a:pt x="446" y="1784"/>
                </a:lnTo>
                <a:lnTo>
                  <a:pt x="445" y="1806"/>
                </a:lnTo>
                <a:lnTo>
                  <a:pt x="445" y="2512"/>
                </a:lnTo>
                <a:lnTo>
                  <a:pt x="446" y="2535"/>
                </a:lnTo>
                <a:lnTo>
                  <a:pt x="449" y="2558"/>
                </a:lnTo>
                <a:lnTo>
                  <a:pt x="455" y="2579"/>
                </a:lnTo>
                <a:lnTo>
                  <a:pt x="463" y="2600"/>
                </a:lnTo>
                <a:lnTo>
                  <a:pt x="472" y="2620"/>
                </a:lnTo>
                <a:lnTo>
                  <a:pt x="483" y="2639"/>
                </a:lnTo>
                <a:lnTo>
                  <a:pt x="497" y="2656"/>
                </a:lnTo>
                <a:lnTo>
                  <a:pt x="511" y="2672"/>
                </a:lnTo>
                <a:lnTo>
                  <a:pt x="527" y="2687"/>
                </a:lnTo>
                <a:lnTo>
                  <a:pt x="545" y="2700"/>
                </a:lnTo>
                <a:lnTo>
                  <a:pt x="564" y="2712"/>
                </a:lnTo>
                <a:lnTo>
                  <a:pt x="584" y="2721"/>
                </a:lnTo>
                <a:lnTo>
                  <a:pt x="604" y="2729"/>
                </a:lnTo>
                <a:lnTo>
                  <a:pt x="626" y="2734"/>
                </a:lnTo>
                <a:lnTo>
                  <a:pt x="648" y="2738"/>
                </a:lnTo>
                <a:lnTo>
                  <a:pt x="672" y="2739"/>
                </a:lnTo>
                <a:lnTo>
                  <a:pt x="1456" y="2739"/>
                </a:lnTo>
                <a:close/>
              </a:path>
            </a:pathLst>
          </a:custGeom>
          <a:solidFill>
            <a:srgbClr val="323333"/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defTabSz="685800">
              <a:defRPr/>
            </a:pPr>
            <a:endParaRPr lang="zh-CN" altLang="en-US" sz="1350" dirty="0"/>
          </a:p>
        </p:txBody>
      </p:sp>
      <p:cxnSp>
        <p:nvCxnSpPr>
          <p:cNvPr id="21" name="Straight Connector 18">
            <a:extLst>
              <a:ext uri="{FF2B5EF4-FFF2-40B4-BE49-F238E27FC236}">
                <a16:creationId xmlns:a16="http://schemas.microsoft.com/office/drawing/2014/main" id="{A4C46D7F-AFB2-41F4-ACAA-8F91D3F1670C}"/>
              </a:ext>
            </a:extLst>
          </p:cNvPr>
          <p:cNvCxnSpPr>
            <a:cxnSpLocks/>
          </p:cNvCxnSpPr>
          <p:nvPr/>
        </p:nvCxnSpPr>
        <p:spPr bwMode="auto">
          <a:xfrm>
            <a:off x="921140" y="3178835"/>
            <a:ext cx="0" cy="403622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2">
            <a:extLst>
              <a:ext uri="{FF2B5EF4-FFF2-40B4-BE49-F238E27FC236}">
                <a16:creationId xmlns:a16="http://schemas.microsoft.com/office/drawing/2014/main" id="{A9EBF134-1BAB-4623-9EB1-D1A293444AAE}"/>
              </a:ext>
            </a:extLst>
          </p:cNvPr>
          <p:cNvCxnSpPr>
            <a:cxnSpLocks/>
          </p:cNvCxnSpPr>
          <p:nvPr/>
        </p:nvCxnSpPr>
        <p:spPr bwMode="auto">
          <a:xfrm>
            <a:off x="924037" y="2257835"/>
            <a:ext cx="0" cy="403621"/>
          </a:xfrm>
          <a:prstGeom prst="line">
            <a:avLst/>
          </a:prstGeom>
          <a:ln w="50800">
            <a:solidFill>
              <a:srgbClr val="32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6">
            <a:extLst>
              <a:ext uri="{FF2B5EF4-FFF2-40B4-BE49-F238E27FC236}">
                <a16:creationId xmlns:a16="http://schemas.microsoft.com/office/drawing/2014/main" id="{D29DD39F-85D3-4460-9A84-BE89E0DDB6EC}"/>
              </a:ext>
            </a:extLst>
          </p:cNvPr>
          <p:cNvCxnSpPr>
            <a:cxnSpLocks/>
          </p:cNvCxnSpPr>
          <p:nvPr/>
        </p:nvCxnSpPr>
        <p:spPr bwMode="auto">
          <a:xfrm>
            <a:off x="921140" y="1458762"/>
            <a:ext cx="0" cy="403622"/>
          </a:xfrm>
          <a:prstGeom prst="line">
            <a:avLst/>
          </a:prstGeom>
          <a:ln w="508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40AA0227-FAA7-4A69-88EE-E09DCB58D2C8}"/>
              </a:ext>
            </a:extLst>
          </p:cNvPr>
          <p:cNvSpPr txBox="1"/>
          <p:nvPr/>
        </p:nvSpPr>
        <p:spPr>
          <a:xfrm>
            <a:off x="1046728" y="1506685"/>
            <a:ext cx="3256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</a:rPr>
              <a:t>画面闪烁：利用双缓冲机制解决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AF7C417-BEB5-4B8D-B9CE-6DF11A2FF91C}"/>
              </a:ext>
            </a:extLst>
          </p:cNvPr>
          <p:cNvSpPr txBox="1"/>
          <p:nvPr/>
        </p:nvSpPr>
        <p:spPr>
          <a:xfrm>
            <a:off x="1034564" y="2110415"/>
            <a:ext cx="32560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</a:rPr>
              <a:t>坦克移动的卡顿：用四个值分别监听上下左右四个按键，若只用一个值监听四个按键会造成移动的卡顿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49A0DB9-7110-4AED-9B4F-BBB4E07E4F49}"/>
              </a:ext>
            </a:extLst>
          </p:cNvPr>
          <p:cNvSpPr txBox="1"/>
          <p:nvPr/>
        </p:nvSpPr>
        <p:spPr>
          <a:xfrm>
            <a:off x="1034563" y="3145032"/>
            <a:ext cx="32560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</a:rPr>
              <a:t>坦克过墙间位置的困难：重新布局画面，增大墙间像素距离</a:t>
            </a:r>
          </a:p>
        </p:txBody>
      </p:sp>
    </p:spTree>
    <p:extLst>
      <p:ext uri="{BB962C8B-B14F-4D97-AF65-F5344CB8AC3E}">
        <p14:creationId xmlns:p14="http://schemas.microsoft.com/office/powerpoint/2010/main" val="2496567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BBD92D5D-1851-4C4F-910E-68335D427EBD}"/>
              </a:ext>
            </a:extLst>
          </p:cNvPr>
          <p:cNvSpPr/>
          <p:nvPr/>
        </p:nvSpPr>
        <p:spPr>
          <a:xfrm>
            <a:off x="1701768" y="2103815"/>
            <a:ext cx="5522825" cy="134681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6CF2FC5-90C8-494A-AB49-FC37F9B64B8E}"/>
              </a:ext>
            </a:extLst>
          </p:cNvPr>
          <p:cNvSpPr/>
          <p:nvPr/>
        </p:nvSpPr>
        <p:spPr>
          <a:xfrm>
            <a:off x="6196516" y="1734662"/>
            <a:ext cx="239008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Group 5">
            <a:extLst>
              <a:ext uri="{FF2B5EF4-FFF2-40B4-BE49-F238E27FC236}">
                <a16:creationId xmlns:a16="http://schemas.microsoft.com/office/drawing/2014/main" id="{161E68D5-0611-4244-9C73-2EC24DC32628}"/>
              </a:ext>
            </a:extLst>
          </p:cNvPr>
          <p:cNvGrpSpPr/>
          <p:nvPr/>
        </p:nvGrpSpPr>
        <p:grpSpPr>
          <a:xfrm>
            <a:off x="2910515" y="2584971"/>
            <a:ext cx="3322969" cy="530915"/>
            <a:chOff x="1598315" y="1418185"/>
            <a:chExt cx="4430626" cy="707886"/>
          </a:xfrm>
        </p:grpSpPr>
        <p:sp>
          <p:nvSpPr>
            <p:cNvPr id="13" name="TextBox 6">
              <a:extLst>
                <a:ext uri="{FF2B5EF4-FFF2-40B4-BE49-F238E27FC236}">
                  <a16:creationId xmlns:a16="http://schemas.microsoft.com/office/drawing/2014/main" id="{9FB4EEDD-3D49-4A08-86B7-84330CDCBBAD}"/>
                </a:ext>
              </a:extLst>
            </p:cNvPr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14" name="Group 7">
              <a:extLst>
                <a:ext uri="{FF2B5EF4-FFF2-40B4-BE49-F238E27FC236}">
                  <a16:creationId xmlns:a16="http://schemas.microsoft.com/office/drawing/2014/main" id="{12608397-062A-4AC5-8548-639922D0522A}"/>
                </a:ext>
              </a:extLst>
            </p:cNvPr>
            <p:cNvGrpSpPr/>
            <p:nvPr/>
          </p:nvGrpSpPr>
          <p:grpSpPr>
            <a:xfrm>
              <a:off x="1598315" y="1594572"/>
              <a:ext cx="4430626" cy="497924"/>
              <a:chOff x="3475782" y="769717"/>
              <a:chExt cx="4430626" cy="497924"/>
            </a:xfrm>
          </p:grpSpPr>
          <p:sp>
            <p:nvSpPr>
              <p:cNvPr id="15" name="TextBox 8">
                <a:extLst>
                  <a:ext uri="{FF2B5EF4-FFF2-40B4-BE49-F238E27FC236}">
                    <a16:creationId xmlns:a16="http://schemas.microsoft.com/office/drawing/2014/main" id="{AAC55219-1B55-401E-A6AA-AC5BB3A5FF26}"/>
                  </a:ext>
                </a:extLst>
              </p:cNvPr>
              <p:cNvSpPr txBox="1"/>
              <p:nvPr/>
            </p:nvSpPr>
            <p:spPr>
              <a:xfrm>
                <a:off x="3475782" y="769717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 总结</a:t>
                </a:r>
              </a:p>
            </p:txBody>
          </p:sp>
          <p:sp>
            <p:nvSpPr>
              <p:cNvPr id="16" name="TextBox 9">
                <a:extLst>
                  <a:ext uri="{FF2B5EF4-FFF2-40B4-BE49-F238E27FC236}">
                    <a16:creationId xmlns:a16="http://schemas.microsoft.com/office/drawing/2014/main" id="{80DE2E9F-246E-454B-A400-AAEE6A11965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83B670B-2D9F-411B-947E-C96C412D1699}"/>
              </a:ext>
            </a:extLst>
          </p:cNvPr>
          <p:cNvGrpSpPr/>
          <p:nvPr/>
        </p:nvGrpSpPr>
        <p:grpSpPr>
          <a:xfrm rot="16200000">
            <a:off x="8517290" y="4735896"/>
            <a:ext cx="244746" cy="244746"/>
            <a:chOff x="5869021" y="5872413"/>
            <a:chExt cx="453958" cy="453958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2FE3B26-0B69-4884-A805-A85269EF1ADA}"/>
                </a:ext>
              </a:extLst>
            </p:cNvPr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dirty="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20" name="箭头: V 形 19">
              <a:extLst>
                <a:ext uri="{FF2B5EF4-FFF2-40B4-BE49-F238E27FC236}">
                  <a16:creationId xmlns:a16="http://schemas.microsoft.com/office/drawing/2014/main" id="{FA1FE258-4AEC-4F15-9C28-373F9DAAB987}"/>
                </a:ext>
              </a:extLst>
            </p:cNvPr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B4DFBCB2-CDC4-4C27-B785-DC032AA79330}"/>
              </a:ext>
            </a:extLst>
          </p:cNvPr>
          <p:cNvSpPr txBox="1"/>
          <p:nvPr/>
        </p:nvSpPr>
        <p:spPr>
          <a:xfrm>
            <a:off x="1790113" y="1519040"/>
            <a:ext cx="2569399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defTabSz="685800">
              <a:defRPr/>
            </a:pPr>
            <a:r>
              <a:rPr lang="en-US" altLang="zh-CN" sz="3200" dirty="0">
                <a:solidFill>
                  <a:prstClr val="black"/>
                </a:solidFill>
                <a:latin typeface="Eras Bold ITC" panose="020B0907030504020204" pitchFamily="34" charset="0"/>
                <a:ea typeface="微软雅黑"/>
              </a:rPr>
              <a:t>PART04</a:t>
            </a:r>
            <a:endParaRPr lang="zh-CN" altLang="en-US" sz="3200" dirty="0">
              <a:solidFill>
                <a:prstClr val="black"/>
              </a:solidFill>
              <a:latin typeface="Eras Bold ITC" panose="020B0907030504020204" pitchFamily="34" charset="0"/>
              <a:ea typeface="微软雅黑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1EA6407E-F497-47AA-AA0E-9BC25BF0B14B}"/>
              </a:ext>
            </a:extLst>
          </p:cNvPr>
          <p:cNvSpPr/>
          <p:nvPr/>
        </p:nvSpPr>
        <p:spPr>
          <a:xfrm>
            <a:off x="6528124" y="1800302"/>
            <a:ext cx="61411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889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21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BAA9F21E-D77E-459A-AA5F-2F4451866BFB}"/>
              </a:ext>
            </a:extLst>
          </p:cNvPr>
          <p:cNvGrpSpPr/>
          <p:nvPr/>
        </p:nvGrpSpPr>
        <p:grpSpPr>
          <a:xfrm>
            <a:off x="1966525" y="458258"/>
            <a:ext cx="4618691" cy="4421103"/>
            <a:chOff x="1331116" y="3780806"/>
            <a:chExt cx="2556212" cy="2299987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D887F9A-0B8F-4608-AFBF-20F0416C95EF}"/>
                </a:ext>
              </a:extLst>
            </p:cNvPr>
            <p:cNvSpPr/>
            <p:nvPr/>
          </p:nvSpPr>
          <p:spPr>
            <a:xfrm>
              <a:off x="1331117" y="3781369"/>
              <a:ext cx="2556211" cy="452462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endPara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24C901C-5A41-4367-80E5-A9FF6EA6AC20}"/>
                </a:ext>
              </a:extLst>
            </p:cNvPr>
            <p:cNvSpPr/>
            <p:nvPr/>
          </p:nvSpPr>
          <p:spPr>
            <a:xfrm>
              <a:off x="1331117" y="3780806"/>
              <a:ext cx="2556211" cy="2093777"/>
            </a:xfrm>
            <a:prstGeom prst="rect">
              <a:avLst/>
            </a:prstGeom>
            <a:noFill/>
            <a:ln w="3175">
              <a:solidFill>
                <a:schemeClr val="tx1">
                  <a:lumMod val="95000"/>
                  <a:lumOff val="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6">
              <a:extLst>
                <a:ext uri="{FF2B5EF4-FFF2-40B4-BE49-F238E27FC236}">
                  <a16:creationId xmlns:a16="http://schemas.microsoft.com/office/drawing/2014/main" id="{4ACE66CA-0841-438F-BAA2-519571DFDA71}"/>
                </a:ext>
              </a:extLst>
            </p:cNvPr>
            <p:cNvSpPr txBox="1">
              <a:spLocks/>
            </p:cNvSpPr>
            <p:nvPr/>
          </p:nvSpPr>
          <p:spPr>
            <a:xfrm>
              <a:off x="1331117" y="3781368"/>
              <a:ext cx="2556211" cy="557607"/>
            </a:xfrm>
            <a:prstGeom prst="rect">
              <a:avLst/>
            </a:prstGeom>
          </p:spPr>
          <p:txBody>
            <a:bodyPr anchor="ctr"/>
            <a:lstStyle/>
            <a:p>
              <a:pPr algn="ctr"/>
              <a:endParaRPr sz="1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7">
              <a:extLst>
                <a:ext uri="{FF2B5EF4-FFF2-40B4-BE49-F238E27FC236}">
                  <a16:creationId xmlns:a16="http://schemas.microsoft.com/office/drawing/2014/main" id="{74B114DE-07CA-474E-8975-90202B2CF405}"/>
                </a:ext>
              </a:extLst>
            </p:cNvPr>
            <p:cNvSpPr txBox="1">
              <a:spLocks/>
            </p:cNvSpPr>
            <p:nvPr/>
          </p:nvSpPr>
          <p:spPr>
            <a:xfrm>
              <a:off x="3282304" y="5666138"/>
              <a:ext cx="436711" cy="414655"/>
            </a:xfrm>
            <a:prstGeom prst="rect">
              <a:avLst/>
            </a:prstGeom>
          </p:spPr>
          <p:txBody>
            <a:bodyPr wrap="none" anchor="ctr">
              <a:normAutofit/>
            </a:bodyPr>
            <a:lstStyle/>
            <a:p>
              <a:pPr algn="ctr"/>
              <a:endParaRPr 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282269F-B281-49BC-8FCB-3C4A49676A93}"/>
                </a:ext>
              </a:extLst>
            </p:cNvPr>
            <p:cNvSpPr/>
            <p:nvPr/>
          </p:nvSpPr>
          <p:spPr>
            <a:xfrm>
              <a:off x="1443178" y="4350559"/>
              <a:ext cx="2410127" cy="13063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171450" indent="-171450">
                <a:lnSpc>
                  <a:spcPct val="120000"/>
                </a:lnSpc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当初写这个项目的时候还没有学到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Java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GUI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设计，因此本项目中的</a:t>
              </a:r>
              <a:r>
                <a:rPr lang="en-US" altLang="zh-CN" sz="12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Jframe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与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Paint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的关系没有设计好。后来若要重新构建工作量太大，因此没有修改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71450" indent="-171450">
                <a:lnSpc>
                  <a:spcPct val="120000"/>
                </a:lnSpc>
                <a:buFont typeface="Wingdings" panose="05000000000000000000" pitchFamily="2" charset="2"/>
                <a:buChar char="l"/>
              </a:pP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71450" indent="-171450">
                <a:lnSpc>
                  <a:spcPct val="120000"/>
                </a:lnSpc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墙体的状态改变是本项目中的一个大问题，影响到了内存的占用与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CPU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的运算量。后来想到了更好的方法，每一面墙用四面小墙表示，每个小墙四种状态，可以把墙体的状态由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25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缩减到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。但若要修改工作量也很大，因此没有修改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71450" indent="-171450">
                <a:lnSpc>
                  <a:spcPct val="120000"/>
                </a:lnSpc>
                <a:buFont typeface="Wingdings" panose="05000000000000000000" pitchFamily="2" charset="2"/>
                <a:buChar char="l"/>
              </a:pP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71450" indent="-171450">
                <a:lnSpc>
                  <a:spcPct val="120000"/>
                </a:lnSpc>
                <a:buFont typeface="Wingdings" panose="05000000000000000000" pitchFamily="2" charset="2"/>
                <a:buChar char="l"/>
              </a:pP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通过本次实验熟练了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Java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编程，对传统的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GUI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游戏设计有了一个全新的认识，受益匪浅。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E13A999-5BAB-47D8-BB7E-6F9022B12DC3}"/>
                </a:ext>
              </a:extLst>
            </p:cNvPr>
            <p:cNvSpPr/>
            <p:nvPr/>
          </p:nvSpPr>
          <p:spPr>
            <a:xfrm>
              <a:off x="1331116" y="3860054"/>
              <a:ext cx="2556211" cy="20631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</a:t>
              </a:r>
            </a:p>
          </p:txBody>
        </p:sp>
      </p:grpSp>
      <p:pic>
        <p:nvPicPr>
          <p:cNvPr id="40" name="图片 39">
            <a:extLst>
              <a:ext uri="{FF2B5EF4-FFF2-40B4-BE49-F238E27FC236}">
                <a16:creationId xmlns:a16="http://schemas.microsoft.com/office/drawing/2014/main" id="{40F34830-A992-4A42-8415-EDDE46C0C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36078">
            <a:off x="4830202" y="3470161"/>
            <a:ext cx="1782376" cy="178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00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BBD92D5D-1851-4C4F-910E-68335D427EBD}"/>
              </a:ext>
            </a:extLst>
          </p:cNvPr>
          <p:cNvSpPr/>
          <p:nvPr/>
        </p:nvSpPr>
        <p:spPr>
          <a:xfrm>
            <a:off x="1701768" y="2103815"/>
            <a:ext cx="5522825" cy="134681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6CF2FC5-90C8-494A-AB49-FC37F9B64B8E}"/>
              </a:ext>
            </a:extLst>
          </p:cNvPr>
          <p:cNvSpPr/>
          <p:nvPr/>
        </p:nvSpPr>
        <p:spPr>
          <a:xfrm>
            <a:off x="6196516" y="1734662"/>
            <a:ext cx="239008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Group 5">
            <a:extLst>
              <a:ext uri="{FF2B5EF4-FFF2-40B4-BE49-F238E27FC236}">
                <a16:creationId xmlns:a16="http://schemas.microsoft.com/office/drawing/2014/main" id="{161E68D5-0611-4244-9C73-2EC24DC32628}"/>
              </a:ext>
            </a:extLst>
          </p:cNvPr>
          <p:cNvGrpSpPr/>
          <p:nvPr/>
        </p:nvGrpSpPr>
        <p:grpSpPr>
          <a:xfrm>
            <a:off x="2910515" y="2584971"/>
            <a:ext cx="3322969" cy="530915"/>
            <a:chOff x="1598315" y="1418185"/>
            <a:chExt cx="4430626" cy="707886"/>
          </a:xfrm>
        </p:grpSpPr>
        <p:sp>
          <p:nvSpPr>
            <p:cNvPr id="13" name="TextBox 6">
              <a:extLst>
                <a:ext uri="{FF2B5EF4-FFF2-40B4-BE49-F238E27FC236}">
                  <a16:creationId xmlns:a16="http://schemas.microsoft.com/office/drawing/2014/main" id="{9FB4EEDD-3D49-4A08-86B7-84330CDCBBAD}"/>
                </a:ext>
              </a:extLst>
            </p:cNvPr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14" name="Group 7">
              <a:extLst>
                <a:ext uri="{FF2B5EF4-FFF2-40B4-BE49-F238E27FC236}">
                  <a16:creationId xmlns:a16="http://schemas.microsoft.com/office/drawing/2014/main" id="{12608397-062A-4AC5-8548-639922D0522A}"/>
                </a:ext>
              </a:extLst>
            </p:cNvPr>
            <p:cNvGrpSpPr/>
            <p:nvPr/>
          </p:nvGrpSpPr>
          <p:grpSpPr>
            <a:xfrm>
              <a:off x="1796980" y="1650696"/>
              <a:ext cx="4231961" cy="441800"/>
              <a:chOff x="3674447" y="825841"/>
              <a:chExt cx="4231961" cy="441800"/>
            </a:xfrm>
          </p:grpSpPr>
          <p:sp>
            <p:nvSpPr>
              <p:cNvPr id="15" name="TextBox 8">
                <a:extLst>
                  <a:ext uri="{FF2B5EF4-FFF2-40B4-BE49-F238E27FC236}">
                    <a16:creationId xmlns:a16="http://schemas.microsoft.com/office/drawing/2014/main" id="{AAC55219-1B55-401E-A6AA-AC5BB3A5FF26}"/>
                  </a:ext>
                </a:extLst>
              </p:cNvPr>
              <p:cNvSpPr txBox="1"/>
              <p:nvPr/>
            </p:nvSpPr>
            <p:spPr>
              <a:xfrm>
                <a:off x="3674447" y="825841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 项目演示</a:t>
                </a:r>
              </a:p>
            </p:txBody>
          </p:sp>
          <p:sp>
            <p:nvSpPr>
              <p:cNvPr id="16" name="TextBox 9">
                <a:extLst>
                  <a:ext uri="{FF2B5EF4-FFF2-40B4-BE49-F238E27FC236}">
                    <a16:creationId xmlns:a16="http://schemas.microsoft.com/office/drawing/2014/main" id="{80DE2E9F-246E-454B-A400-AAEE6A11965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83B670B-2D9F-411B-947E-C96C412D1699}"/>
              </a:ext>
            </a:extLst>
          </p:cNvPr>
          <p:cNvGrpSpPr/>
          <p:nvPr/>
        </p:nvGrpSpPr>
        <p:grpSpPr>
          <a:xfrm rot="16200000">
            <a:off x="8517290" y="4735896"/>
            <a:ext cx="244746" cy="244746"/>
            <a:chOff x="5869021" y="5872413"/>
            <a:chExt cx="453958" cy="453958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2FE3B26-0B69-4884-A805-A85269EF1ADA}"/>
                </a:ext>
              </a:extLst>
            </p:cNvPr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dirty="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20" name="箭头: V 形 19">
              <a:extLst>
                <a:ext uri="{FF2B5EF4-FFF2-40B4-BE49-F238E27FC236}">
                  <a16:creationId xmlns:a16="http://schemas.microsoft.com/office/drawing/2014/main" id="{FA1FE258-4AEC-4F15-9C28-373F9DAAB987}"/>
                </a:ext>
              </a:extLst>
            </p:cNvPr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B4DFBCB2-CDC4-4C27-B785-DC032AA79330}"/>
              </a:ext>
            </a:extLst>
          </p:cNvPr>
          <p:cNvSpPr txBox="1"/>
          <p:nvPr/>
        </p:nvSpPr>
        <p:spPr>
          <a:xfrm>
            <a:off x="1790113" y="1519040"/>
            <a:ext cx="2569399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defTabSz="685800">
              <a:defRPr/>
            </a:pPr>
            <a:r>
              <a:rPr lang="en-US" altLang="zh-CN" sz="3200" dirty="0">
                <a:solidFill>
                  <a:prstClr val="black"/>
                </a:solidFill>
                <a:latin typeface="Eras Bold ITC" panose="020B0907030504020204" pitchFamily="34" charset="0"/>
                <a:ea typeface="微软雅黑"/>
              </a:rPr>
              <a:t>PART05</a:t>
            </a:r>
            <a:endParaRPr lang="zh-CN" altLang="en-US" sz="3200" dirty="0">
              <a:solidFill>
                <a:prstClr val="black"/>
              </a:solidFill>
              <a:latin typeface="Eras Bold ITC" panose="020B0907030504020204" pitchFamily="34" charset="0"/>
              <a:ea typeface="微软雅黑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1EA6407E-F497-47AA-AA0E-9BC25BF0B14B}"/>
              </a:ext>
            </a:extLst>
          </p:cNvPr>
          <p:cNvSpPr/>
          <p:nvPr/>
        </p:nvSpPr>
        <p:spPr>
          <a:xfrm>
            <a:off x="6528124" y="1800302"/>
            <a:ext cx="61411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7425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21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_2018-06-12_093817">
            <a:hlinkClick r:id="" action="ppaction://media"/>
            <a:extLst>
              <a:ext uri="{FF2B5EF4-FFF2-40B4-BE49-F238E27FC236}">
                <a16:creationId xmlns:a16="http://schemas.microsoft.com/office/drawing/2014/main" id="{4EAA0131-8CB8-4123-B7DB-3078C4D12C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8650" y="245889"/>
            <a:ext cx="7886700" cy="4671893"/>
          </a:xfrm>
        </p:spPr>
      </p:pic>
    </p:spTree>
    <p:extLst>
      <p:ext uri="{BB962C8B-B14F-4D97-AF65-F5344CB8AC3E}">
        <p14:creationId xmlns:p14="http://schemas.microsoft.com/office/powerpoint/2010/main" val="284602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>
            <a:extLst>
              <a:ext uri="{FF2B5EF4-FFF2-40B4-BE49-F238E27FC236}">
                <a16:creationId xmlns:a16="http://schemas.microsoft.com/office/drawing/2014/main" id="{11BCF4A7-67CF-4DD4-9BD4-17ED15DE61DF}"/>
              </a:ext>
            </a:extLst>
          </p:cNvPr>
          <p:cNvSpPr/>
          <p:nvPr/>
        </p:nvSpPr>
        <p:spPr>
          <a:xfrm>
            <a:off x="0" y="0"/>
            <a:ext cx="9144000" cy="528383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DAE2BF08-74D6-46FA-BBD9-4C759F4BD3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532" y="21043"/>
            <a:ext cx="3321124" cy="5219700"/>
          </a:xfrm>
          <a:prstGeom prst="rect">
            <a:avLst/>
          </a:prstGeom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B2C7B376-102A-47BE-9DE3-3A787F3AEB55}"/>
              </a:ext>
            </a:extLst>
          </p:cNvPr>
          <p:cNvGrpSpPr/>
          <p:nvPr/>
        </p:nvGrpSpPr>
        <p:grpSpPr>
          <a:xfrm>
            <a:off x="687353" y="3602914"/>
            <a:ext cx="277001" cy="276999"/>
            <a:chOff x="990599" y="4579267"/>
            <a:chExt cx="495173" cy="495173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BFE71D88-1045-4C17-B30E-758C0B083DD7}"/>
                </a:ext>
              </a:extLst>
            </p:cNvPr>
            <p:cNvSpPr/>
            <p:nvPr/>
          </p:nvSpPr>
          <p:spPr>
            <a:xfrm>
              <a:off x="990599" y="4579267"/>
              <a:ext cx="495173" cy="49517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zh-CN" altLang="en-US" sz="1350" dirty="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  <p:sp>
          <p:nvSpPr>
            <p:cNvPr id="15" name="椭圆 24">
              <a:extLst>
                <a:ext uri="{FF2B5EF4-FFF2-40B4-BE49-F238E27FC236}">
                  <a16:creationId xmlns:a16="http://schemas.microsoft.com/office/drawing/2014/main" id="{06A085CC-8A9F-493C-8C6C-A4991D8A9943}"/>
                </a:ext>
              </a:extLst>
            </p:cNvPr>
            <p:cNvSpPr/>
            <p:nvPr/>
          </p:nvSpPr>
          <p:spPr>
            <a:xfrm>
              <a:off x="1114014" y="4693919"/>
              <a:ext cx="248343" cy="265868"/>
            </a:xfrm>
            <a:custGeom>
              <a:avLst/>
              <a:gdLst>
                <a:gd name="connsiteX0" fmla="*/ 191941 w 566993"/>
                <a:gd name="connsiteY0" fmla="*/ 362212 h 607004"/>
                <a:gd name="connsiteX1" fmla="*/ 203101 w 566993"/>
                <a:gd name="connsiteY1" fmla="*/ 369284 h 607004"/>
                <a:gd name="connsiteX2" fmla="*/ 283545 w 566993"/>
                <a:gd name="connsiteY2" fmla="*/ 479135 h 607004"/>
                <a:gd name="connsiteX3" fmla="*/ 363893 w 566993"/>
                <a:gd name="connsiteY3" fmla="*/ 369284 h 607004"/>
                <a:gd name="connsiteX4" fmla="*/ 375052 w 566993"/>
                <a:gd name="connsiteY4" fmla="*/ 362212 h 607004"/>
                <a:gd name="connsiteX5" fmla="*/ 381165 w 566993"/>
                <a:gd name="connsiteY5" fmla="*/ 363859 h 607004"/>
                <a:gd name="connsiteX6" fmla="*/ 452585 w 566993"/>
                <a:gd name="connsiteY6" fmla="*/ 400476 h 607004"/>
                <a:gd name="connsiteX7" fmla="*/ 566993 w 566993"/>
                <a:gd name="connsiteY7" fmla="*/ 477585 h 607004"/>
                <a:gd name="connsiteX8" fmla="*/ 566993 w 566993"/>
                <a:gd name="connsiteY8" fmla="*/ 607004 h 607004"/>
                <a:gd name="connsiteX9" fmla="*/ 283545 w 566993"/>
                <a:gd name="connsiteY9" fmla="*/ 607004 h 607004"/>
                <a:gd name="connsiteX10" fmla="*/ 0 w 566993"/>
                <a:gd name="connsiteY10" fmla="*/ 607004 h 607004"/>
                <a:gd name="connsiteX11" fmla="*/ 0 w 566993"/>
                <a:gd name="connsiteY11" fmla="*/ 477585 h 607004"/>
                <a:gd name="connsiteX12" fmla="*/ 114408 w 566993"/>
                <a:gd name="connsiteY12" fmla="*/ 400476 h 607004"/>
                <a:gd name="connsiteX13" fmla="*/ 185828 w 566993"/>
                <a:gd name="connsiteY13" fmla="*/ 363859 h 607004"/>
                <a:gd name="connsiteX14" fmla="*/ 191941 w 566993"/>
                <a:gd name="connsiteY14" fmla="*/ 362212 h 607004"/>
                <a:gd name="connsiteX15" fmla="*/ 281913 w 566993"/>
                <a:gd name="connsiteY15" fmla="*/ 0 h 607004"/>
                <a:gd name="connsiteX16" fmla="*/ 283368 w 566993"/>
                <a:gd name="connsiteY16" fmla="*/ 0 h 607004"/>
                <a:gd name="connsiteX17" fmla="*/ 284727 w 566993"/>
                <a:gd name="connsiteY17" fmla="*/ 0 h 607004"/>
                <a:gd name="connsiteX18" fmla="*/ 410778 w 566993"/>
                <a:gd name="connsiteY18" fmla="*/ 107256 h 607004"/>
                <a:gd name="connsiteX19" fmla="*/ 402627 w 566993"/>
                <a:gd name="connsiteY19" fmla="*/ 162580 h 607004"/>
                <a:gd name="connsiteX20" fmla="*/ 414077 w 566993"/>
                <a:gd name="connsiteY20" fmla="*/ 188933 h 607004"/>
                <a:gd name="connsiteX21" fmla="*/ 384675 w 566993"/>
                <a:gd name="connsiteY21" fmla="*/ 242222 h 607004"/>
                <a:gd name="connsiteX22" fmla="*/ 321892 w 566993"/>
                <a:gd name="connsiteY22" fmla="*/ 318280 h 607004"/>
                <a:gd name="connsiteX23" fmla="*/ 283368 w 566993"/>
                <a:gd name="connsiteY23" fmla="*/ 327000 h 607004"/>
                <a:gd name="connsiteX24" fmla="*/ 244747 w 566993"/>
                <a:gd name="connsiteY24" fmla="*/ 318280 h 607004"/>
                <a:gd name="connsiteX25" fmla="*/ 182062 w 566993"/>
                <a:gd name="connsiteY25" fmla="*/ 242222 h 607004"/>
                <a:gd name="connsiteX26" fmla="*/ 152562 w 566993"/>
                <a:gd name="connsiteY26" fmla="*/ 188933 h 607004"/>
                <a:gd name="connsiteX27" fmla="*/ 164110 w 566993"/>
                <a:gd name="connsiteY27" fmla="*/ 162580 h 607004"/>
                <a:gd name="connsiteX28" fmla="*/ 155959 w 566993"/>
                <a:gd name="connsiteY28" fmla="*/ 107256 h 607004"/>
                <a:gd name="connsiteX29" fmla="*/ 281913 w 566993"/>
                <a:gd name="connsiteY29" fmla="*/ 0 h 60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66993" h="607004">
                  <a:moveTo>
                    <a:pt x="191941" y="362212"/>
                  </a:moveTo>
                  <a:cubicBezTo>
                    <a:pt x="196890" y="362212"/>
                    <a:pt x="201160" y="365118"/>
                    <a:pt x="203101" y="369284"/>
                  </a:cubicBezTo>
                  <a:cubicBezTo>
                    <a:pt x="222508" y="401638"/>
                    <a:pt x="258412" y="477391"/>
                    <a:pt x="283545" y="479135"/>
                  </a:cubicBezTo>
                  <a:cubicBezTo>
                    <a:pt x="308581" y="477391"/>
                    <a:pt x="344485" y="401638"/>
                    <a:pt x="363893" y="369284"/>
                  </a:cubicBezTo>
                  <a:cubicBezTo>
                    <a:pt x="365833" y="365118"/>
                    <a:pt x="370103" y="362212"/>
                    <a:pt x="375052" y="362212"/>
                  </a:cubicBezTo>
                  <a:cubicBezTo>
                    <a:pt x="377284" y="362212"/>
                    <a:pt x="379322" y="362793"/>
                    <a:pt x="381165" y="363859"/>
                  </a:cubicBezTo>
                  <a:cubicBezTo>
                    <a:pt x="388152" y="367637"/>
                    <a:pt x="429102" y="392048"/>
                    <a:pt x="452585" y="400476"/>
                  </a:cubicBezTo>
                  <a:cubicBezTo>
                    <a:pt x="531574" y="428859"/>
                    <a:pt x="566993" y="457823"/>
                    <a:pt x="566993" y="477585"/>
                  </a:cubicBezTo>
                  <a:lnTo>
                    <a:pt x="566993" y="607004"/>
                  </a:lnTo>
                  <a:lnTo>
                    <a:pt x="283545" y="607004"/>
                  </a:lnTo>
                  <a:lnTo>
                    <a:pt x="0" y="607004"/>
                  </a:lnTo>
                  <a:lnTo>
                    <a:pt x="0" y="477585"/>
                  </a:lnTo>
                  <a:cubicBezTo>
                    <a:pt x="0" y="457823"/>
                    <a:pt x="35419" y="428859"/>
                    <a:pt x="114408" y="400476"/>
                  </a:cubicBezTo>
                  <a:cubicBezTo>
                    <a:pt x="137891" y="392048"/>
                    <a:pt x="178841" y="367637"/>
                    <a:pt x="185828" y="363859"/>
                  </a:cubicBezTo>
                  <a:cubicBezTo>
                    <a:pt x="187672" y="362793"/>
                    <a:pt x="189710" y="362212"/>
                    <a:pt x="191941" y="362212"/>
                  </a:cubicBezTo>
                  <a:close/>
                  <a:moveTo>
                    <a:pt x="281913" y="0"/>
                  </a:moveTo>
                  <a:cubicBezTo>
                    <a:pt x="282398" y="0"/>
                    <a:pt x="282883" y="0"/>
                    <a:pt x="283368" y="0"/>
                  </a:cubicBezTo>
                  <a:cubicBezTo>
                    <a:pt x="283756" y="0"/>
                    <a:pt x="284242" y="0"/>
                    <a:pt x="284727" y="0"/>
                  </a:cubicBezTo>
                  <a:cubicBezTo>
                    <a:pt x="393214" y="0"/>
                    <a:pt x="413592" y="77317"/>
                    <a:pt x="410778" y="107256"/>
                  </a:cubicBezTo>
                  <a:cubicBezTo>
                    <a:pt x="408449" y="131284"/>
                    <a:pt x="402627" y="162580"/>
                    <a:pt x="402627" y="162580"/>
                  </a:cubicBezTo>
                  <a:cubicBezTo>
                    <a:pt x="402627" y="162580"/>
                    <a:pt x="414077" y="167812"/>
                    <a:pt x="414077" y="188933"/>
                  </a:cubicBezTo>
                  <a:cubicBezTo>
                    <a:pt x="410099" y="241835"/>
                    <a:pt x="388945" y="218969"/>
                    <a:pt x="384675" y="242222"/>
                  </a:cubicBezTo>
                  <a:cubicBezTo>
                    <a:pt x="377397" y="280784"/>
                    <a:pt x="343240" y="308688"/>
                    <a:pt x="321892" y="318280"/>
                  </a:cubicBezTo>
                  <a:cubicBezTo>
                    <a:pt x="309568" y="323900"/>
                    <a:pt x="296759" y="326709"/>
                    <a:pt x="283368" y="327000"/>
                  </a:cubicBezTo>
                  <a:cubicBezTo>
                    <a:pt x="269880" y="326709"/>
                    <a:pt x="257168" y="323900"/>
                    <a:pt x="244747" y="318280"/>
                  </a:cubicBezTo>
                  <a:cubicBezTo>
                    <a:pt x="223496" y="308688"/>
                    <a:pt x="189242" y="280784"/>
                    <a:pt x="182062" y="242222"/>
                  </a:cubicBezTo>
                  <a:cubicBezTo>
                    <a:pt x="177695" y="218969"/>
                    <a:pt x="156638" y="241835"/>
                    <a:pt x="152562" y="188933"/>
                  </a:cubicBezTo>
                  <a:cubicBezTo>
                    <a:pt x="152562" y="167812"/>
                    <a:pt x="164110" y="162580"/>
                    <a:pt x="164110" y="162580"/>
                  </a:cubicBezTo>
                  <a:cubicBezTo>
                    <a:pt x="164110" y="162580"/>
                    <a:pt x="158190" y="131284"/>
                    <a:pt x="155959" y="107256"/>
                  </a:cubicBezTo>
                  <a:cubicBezTo>
                    <a:pt x="153047" y="77317"/>
                    <a:pt x="173425" y="0"/>
                    <a:pt x="28191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zh-CN" altLang="en-US" sz="135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4ABCC50D-DB9E-46F4-9B1B-5B82C8264D03}"/>
              </a:ext>
            </a:extLst>
          </p:cNvPr>
          <p:cNvSpPr txBox="1"/>
          <p:nvPr/>
        </p:nvSpPr>
        <p:spPr>
          <a:xfrm>
            <a:off x="964353" y="3602913"/>
            <a:ext cx="2781531" cy="30008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85800">
              <a:defRPr/>
            </a:pPr>
            <a:r>
              <a:rPr lang="zh-CN" altLang="en-US" sz="1350" dirty="0">
                <a:solidFill>
                  <a:schemeClr val="bg1"/>
                </a:solidFill>
                <a:latin typeface="微软雅黑"/>
                <a:ea typeface="微软雅黑"/>
                <a:cs typeface="经典综艺体简" panose="02010609000101010101" pitchFamily="49" charset="-122"/>
              </a:rPr>
              <a:t>汇报人：翁嵩涠、张涛森、张宇淇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DC03AD1-7432-4EC0-A228-BC7F3F97A676}"/>
              </a:ext>
            </a:extLst>
          </p:cNvPr>
          <p:cNvSpPr txBox="1"/>
          <p:nvPr/>
        </p:nvSpPr>
        <p:spPr>
          <a:xfrm>
            <a:off x="586586" y="1205031"/>
            <a:ext cx="4560864" cy="85408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85800">
              <a:defRPr/>
            </a:pPr>
            <a:r>
              <a:rPr lang="en-US" altLang="zh-CN" sz="4950" i="1" dirty="0">
                <a:solidFill>
                  <a:schemeClr val="bg1"/>
                </a:solidFill>
                <a:latin typeface="Century Gothic" panose="020B0502020202020204" pitchFamily="34" charset="0"/>
                <a:ea typeface="迷你简综艺" panose="03000509000000000000" pitchFamily="65" charset="-122"/>
                <a:cs typeface="经典综艺体简" panose="02010609000101010101" pitchFamily="49" charset="-122"/>
              </a:rPr>
              <a:t>2018 Java</a:t>
            </a:r>
            <a:r>
              <a:rPr lang="zh-CN" altLang="en-US" sz="4950" i="1" dirty="0">
                <a:solidFill>
                  <a:schemeClr val="bg1"/>
                </a:solidFill>
                <a:latin typeface="Century Gothic" panose="020B0502020202020204" pitchFamily="34" charset="0"/>
                <a:ea typeface="迷你简综艺" panose="03000509000000000000" pitchFamily="65" charset="-122"/>
                <a:cs typeface="经典综艺体简" panose="02010609000101010101" pitchFamily="49" charset="-122"/>
              </a:rPr>
              <a:t>项目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D738F7F-9ECE-4F12-87FF-7A9DFDF5ECFA}"/>
              </a:ext>
            </a:extLst>
          </p:cNvPr>
          <p:cNvSpPr txBox="1"/>
          <p:nvPr/>
        </p:nvSpPr>
        <p:spPr>
          <a:xfrm>
            <a:off x="796607" y="2307792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85800"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综艺体简" panose="02010609000101010101" pitchFamily="49" charset="-122"/>
              </a:rPr>
              <a:t>演讲结束，谢谢观看！</a:t>
            </a:r>
          </a:p>
        </p:txBody>
      </p:sp>
    </p:spTree>
    <p:extLst>
      <p:ext uri="{BB962C8B-B14F-4D97-AF65-F5344CB8AC3E}">
        <p14:creationId xmlns:p14="http://schemas.microsoft.com/office/powerpoint/2010/main" val="458593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90AA77FF-35F3-49AA-8BD8-90DC2A25339A}"/>
              </a:ext>
            </a:extLst>
          </p:cNvPr>
          <p:cNvSpPr/>
          <p:nvPr/>
        </p:nvSpPr>
        <p:spPr>
          <a:xfrm>
            <a:off x="1" y="4549"/>
            <a:ext cx="9144000" cy="528383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Group 5">
            <a:extLst>
              <a:ext uri="{FF2B5EF4-FFF2-40B4-BE49-F238E27FC236}">
                <a16:creationId xmlns:a16="http://schemas.microsoft.com/office/drawing/2014/main" id="{A618C857-DA6B-4F5B-B281-95B765C43D54}"/>
              </a:ext>
            </a:extLst>
          </p:cNvPr>
          <p:cNvGrpSpPr/>
          <p:nvPr/>
        </p:nvGrpSpPr>
        <p:grpSpPr>
          <a:xfrm>
            <a:off x="863627" y="1950423"/>
            <a:ext cx="3322969" cy="530915"/>
            <a:chOff x="1598315" y="1418185"/>
            <a:chExt cx="4430626" cy="707886"/>
          </a:xfrm>
        </p:grpSpPr>
        <p:sp>
          <p:nvSpPr>
            <p:cNvPr id="3" name="TextBox 6">
              <a:extLst>
                <a:ext uri="{FF2B5EF4-FFF2-40B4-BE49-F238E27FC236}">
                  <a16:creationId xmlns:a16="http://schemas.microsoft.com/office/drawing/2014/main" id="{DA808BD0-5EEC-483C-A109-91248C2B663F}"/>
                </a:ext>
              </a:extLst>
            </p:cNvPr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4" name="Group 7">
              <a:extLst>
                <a:ext uri="{FF2B5EF4-FFF2-40B4-BE49-F238E27FC236}">
                  <a16:creationId xmlns:a16="http://schemas.microsoft.com/office/drawing/2014/main" id="{B825EA03-634B-4326-8136-B6839AD49B25}"/>
                </a:ext>
              </a:extLst>
            </p:cNvPr>
            <p:cNvGrpSpPr/>
            <p:nvPr/>
          </p:nvGrpSpPr>
          <p:grpSpPr>
            <a:xfrm>
              <a:off x="2066367" y="1529264"/>
              <a:ext cx="3962574" cy="563232"/>
              <a:chOff x="3943834" y="704409"/>
              <a:chExt cx="3962574" cy="563232"/>
            </a:xfrm>
          </p:grpSpPr>
          <p:sp>
            <p:nvSpPr>
              <p:cNvPr id="5" name="TextBox 8">
                <a:extLst>
                  <a:ext uri="{FF2B5EF4-FFF2-40B4-BE49-F238E27FC236}">
                    <a16:creationId xmlns:a16="http://schemas.microsoft.com/office/drawing/2014/main" id="{B5F18BBE-4BB3-48A3-94B4-BE55C73D4DB8}"/>
                  </a:ext>
                </a:extLst>
              </p:cNvPr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1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项目来源与框架</a:t>
                </a:r>
              </a:p>
            </p:txBody>
          </p:sp>
          <p:sp>
            <p:nvSpPr>
              <p:cNvPr id="6" name="TextBox 9">
                <a:extLst>
                  <a:ext uri="{FF2B5EF4-FFF2-40B4-BE49-F238E27FC236}">
                    <a16:creationId xmlns:a16="http://schemas.microsoft.com/office/drawing/2014/main" id="{2086CD64-B552-4204-98A0-8B8E0D6167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" name="Group 10">
            <a:extLst>
              <a:ext uri="{FF2B5EF4-FFF2-40B4-BE49-F238E27FC236}">
                <a16:creationId xmlns:a16="http://schemas.microsoft.com/office/drawing/2014/main" id="{6D524AC9-CD03-40E7-9552-1C3D036A9719}"/>
              </a:ext>
            </a:extLst>
          </p:cNvPr>
          <p:cNvGrpSpPr/>
          <p:nvPr/>
        </p:nvGrpSpPr>
        <p:grpSpPr>
          <a:xfrm>
            <a:off x="3439285" y="1950423"/>
            <a:ext cx="3322969" cy="530915"/>
            <a:chOff x="1598315" y="2786337"/>
            <a:chExt cx="4430626" cy="707886"/>
          </a:xfrm>
        </p:grpSpPr>
        <p:sp>
          <p:nvSpPr>
            <p:cNvPr id="8" name="TextBox 11">
              <a:extLst>
                <a:ext uri="{FF2B5EF4-FFF2-40B4-BE49-F238E27FC236}">
                  <a16:creationId xmlns:a16="http://schemas.microsoft.com/office/drawing/2014/main" id="{AFAD0C8C-CFD0-4FB6-9CFF-DA9CD72E783E}"/>
                </a:ext>
              </a:extLst>
            </p:cNvPr>
            <p:cNvSpPr txBox="1"/>
            <p:nvPr/>
          </p:nvSpPr>
          <p:spPr>
            <a:xfrm>
              <a:off x="1598315" y="2786337"/>
              <a:ext cx="718466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9" name="Group 12">
              <a:extLst>
                <a:ext uri="{FF2B5EF4-FFF2-40B4-BE49-F238E27FC236}">
                  <a16:creationId xmlns:a16="http://schemas.microsoft.com/office/drawing/2014/main" id="{AC72A724-E812-44E4-B2E1-A7DC9E7E80F6}"/>
                </a:ext>
              </a:extLst>
            </p:cNvPr>
            <p:cNvGrpSpPr/>
            <p:nvPr/>
          </p:nvGrpSpPr>
          <p:grpSpPr>
            <a:xfrm>
              <a:off x="2066367" y="2897416"/>
              <a:ext cx="3962574" cy="563232"/>
              <a:chOff x="3943834" y="704409"/>
              <a:chExt cx="3962574" cy="563232"/>
            </a:xfrm>
          </p:grpSpPr>
          <p:sp>
            <p:nvSpPr>
              <p:cNvPr id="10" name="TextBox 13">
                <a:extLst>
                  <a:ext uri="{FF2B5EF4-FFF2-40B4-BE49-F238E27FC236}">
                    <a16:creationId xmlns:a16="http://schemas.microsoft.com/office/drawing/2014/main" id="{78BBC1D2-E535-4E81-BD33-78D77F96601F}"/>
                  </a:ext>
                </a:extLst>
              </p:cNvPr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1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项目内容汇总</a:t>
                </a:r>
              </a:p>
            </p:txBody>
          </p:sp>
          <p:sp>
            <p:nvSpPr>
              <p:cNvPr id="11" name="TextBox 14">
                <a:extLst>
                  <a:ext uri="{FF2B5EF4-FFF2-40B4-BE49-F238E27FC236}">
                    <a16:creationId xmlns:a16="http://schemas.microsoft.com/office/drawing/2014/main" id="{170277AC-746B-461F-AA89-A2B19EDBF06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2" name="Group 15">
            <a:extLst>
              <a:ext uri="{FF2B5EF4-FFF2-40B4-BE49-F238E27FC236}">
                <a16:creationId xmlns:a16="http://schemas.microsoft.com/office/drawing/2014/main" id="{D99972DA-276F-4C89-8615-E4274470F1BF}"/>
              </a:ext>
            </a:extLst>
          </p:cNvPr>
          <p:cNvGrpSpPr/>
          <p:nvPr/>
        </p:nvGrpSpPr>
        <p:grpSpPr>
          <a:xfrm>
            <a:off x="863627" y="3003907"/>
            <a:ext cx="3322969" cy="530915"/>
            <a:chOff x="1598315" y="4154489"/>
            <a:chExt cx="4430626" cy="707886"/>
          </a:xfrm>
        </p:grpSpPr>
        <p:sp>
          <p:nvSpPr>
            <p:cNvPr id="13" name="TextBox 16">
              <a:extLst>
                <a:ext uri="{FF2B5EF4-FFF2-40B4-BE49-F238E27FC236}">
                  <a16:creationId xmlns:a16="http://schemas.microsoft.com/office/drawing/2014/main" id="{B0EB9647-C25F-4466-B7C5-E13DF6E699FE}"/>
                </a:ext>
              </a:extLst>
            </p:cNvPr>
            <p:cNvSpPr txBox="1"/>
            <p:nvPr/>
          </p:nvSpPr>
          <p:spPr>
            <a:xfrm>
              <a:off x="1598315" y="4154489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14" name="Group 17">
              <a:extLst>
                <a:ext uri="{FF2B5EF4-FFF2-40B4-BE49-F238E27FC236}">
                  <a16:creationId xmlns:a16="http://schemas.microsoft.com/office/drawing/2014/main" id="{835EF800-6924-491B-A645-7278F0817F76}"/>
                </a:ext>
              </a:extLst>
            </p:cNvPr>
            <p:cNvGrpSpPr/>
            <p:nvPr/>
          </p:nvGrpSpPr>
          <p:grpSpPr>
            <a:xfrm>
              <a:off x="2066367" y="4265568"/>
              <a:ext cx="3962574" cy="563232"/>
              <a:chOff x="3943834" y="704409"/>
              <a:chExt cx="3962574" cy="563232"/>
            </a:xfrm>
          </p:grpSpPr>
          <p:sp>
            <p:nvSpPr>
              <p:cNvPr id="15" name="TextBox 18">
                <a:extLst>
                  <a:ext uri="{FF2B5EF4-FFF2-40B4-BE49-F238E27FC236}">
                    <a16:creationId xmlns:a16="http://schemas.microsoft.com/office/drawing/2014/main" id="{88EB93A5-F73C-4CC3-BB61-8D6457ABCAE6}"/>
                  </a:ext>
                </a:extLst>
              </p:cNvPr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1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问题及解决</a:t>
                </a:r>
              </a:p>
            </p:txBody>
          </p:sp>
          <p:sp>
            <p:nvSpPr>
              <p:cNvPr id="16" name="TextBox 19">
                <a:extLst>
                  <a:ext uri="{FF2B5EF4-FFF2-40B4-BE49-F238E27FC236}">
                    <a16:creationId xmlns:a16="http://schemas.microsoft.com/office/drawing/2014/main" id="{9C25476D-1A52-47D8-AF2B-657E02D955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7" name="Group 20">
            <a:extLst>
              <a:ext uri="{FF2B5EF4-FFF2-40B4-BE49-F238E27FC236}">
                <a16:creationId xmlns:a16="http://schemas.microsoft.com/office/drawing/2014/main" id="{A77C72EE-54FA-4D5D-BD06-7790289337D9}"/>
              </a:ext>
            </a:extLst>
          </p:cNvPr>
          <p:cNvGrpSpPr/>
          <p:nvPr/>
        </p:nvGrpSpPr>
        <p:grpSpPr>
          <a:xfrm>
            <a:off x="3439746" y="3003906"/>
            <a:ext cx="3322969" cy="530915"/>
            <a:chOff x="1598315" y="5522641"/>
            <a:chExt cx="4430626" cy="707886"/>
          </a:xfrm>
        </p:grpSpPr>
        <p:sp>
          <p:nvSpPr>
            <p:cNvPr id="18" name="TextBox 21">
              <a:extLst>
                <a:ext uri="{FF2B5EF4-FFF2-40B4-BE49-F238E27FC236}">
                  <a16:creationId xmlns:a16="http://schemas.microsoft.com/office/drawing/2014/main" id="{1288E48F-4552-489D-A8B7-31A8FDC12F67}"/>
                </a:ext>
              </a:extLst>
            </p:cNvPr>
            <p:cNvSpPr txBox="1"/>
            <p:nvPr/>
          </p:nvSpPr>
          <p:spPr>
            <a:xfrm>
              <a:off x="1598315" y="5522641"/>
              <a:ext cx="71686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19" name="Group 22">
              <a:extLst>
                <a:ext uri="{FF2B5EF4-FFF2-40B4-BE49-F238E27FC236}">
                  <a16:creationId xmlns:a16="http://schemas.microsoft.com/office/drawing/2014/main" id="{456E6076-9618-4ED5-885D-9140C5E3DE5B}"/>
                </a:ext>
              </a:extLst>
            </p:cNvPr>
            <p:cNvGrpSpPr/>
            <p:nvPr/>
          </p:nvGrpSpPr>
          <p:grpSpPr>
            <a:xfrm>
              <a:off x="2066367" y="5633720"/>
              <a:ext cx="3962574" cy="563232"/>
              <a:chOff x="3943834" y="704409"/>
              <a:chExt cx="3962574" cy="563232"/>
            </a:xfrm>
          </p:grpSpPr>
          <p:sp>
            <p:nvSpPr>
              <p:cNvPr id="20" name="TextBox 23">
                <a:extLst>
                  <a:ext uri="{FF2B5EF4-FFF2-40B4-BE49-F238E27FC236}">
                    <a16:creationId xmlns:a16="http://schemas.microsoft.com/office/drawing/2014/main" id="{B531C85E-BEF0-4950-A7C8-A66FCBF526C9}"/>
                  </a:ext>
                </a:extLst>
              </p:cNvPr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1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总结</a:t>
                </a:r>
              </a:p>
            </p:txBody>
          </p:sp>
          <p:sp>
            <p:nvSpPr>
              <p:cNvPr id="21" name="TextBox 24">
                <a:extLst>
                  <a:ext uri="{FF2B5EF4-FFF2-40B4-BE49-F238E27FC236}">
                    <a16:creationId xmlns:a16="http://schemas.microsoft.com/office/drawing/2014/main" id="{0CB507A4-BC87-4FEF-8050-BAE4D1091E1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71962491-12F1-4681-BF78-8E29A5209E67}"/>
              </a:ext>
            </a:extLst>
          </p:cNvPr>
          <p:cNvSpPr/>
          <p:nvPr/>
        </p:nvSpPr>
        <p:spPr>
          <a:xfrm>
            <a:off x="748540" y="1575767"/>
            <a:ext cx="5522825" cy="2423189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B63C07FA-66B8-4527-A0F6-0EC12E5101F5}"/>
              </a:ext>
            </a:extLst>
          </p:cNvPr>
          <p:cNvGrpSpPr/>
          <p:nvPr/>
        </p:nvGrpSpPr>
        <p:grpSpPr>
          <a:xfrm>
            <a:off x="6914625" y="588694"/>
            <a:ext cx="1416041" cy="806904"/>
            <a:chOff x="1588493" y="412589"/>
            <a:chExt cx="1416041" cy="806904"/>
          </a:xfrm>
          <a:noFill/>
        </p:grpSpPr>
        <p:sp>
          <p:nvSpPr>
            <p:cNvPr id="29" name="Rectangle 2">
              <a:extLst>
                <a:ext uri="{FF2B5EF4-FFF2-40B4-BE49-F238E27FC236}">
                  <a16:creationId xmlns:a16="http://schemas.microsoft.com/office/drawing/2014/main" id="{5F9DF062-4DF3-46BD-9F5E-655F761A5B9B}"/>
                </a:ext>
              </a:extLst>
            </p:cNvPr>
            <p:cNvSpPr/>
            <p:nvPr/>
          </p:nvSpPr>
          <p:spPr>
            <a:xfrm>
              <a:off x="1588493" y="412589"/>
              <a:ext cx="1236218" cy="783087"/>
            </a:xfrm>
            <a:prstGeom prst="rect">
              <a:avLst/>
            </a:prstGeom>
            <a:grpFill/>
          </p:spPr>
          <p:txBody>
            <a:bodyPr wrap="square">
              <a:normAutofit/>
            </a:bodyPr>
            <a:lstStyle/>
            <a:p>
              <a:pPr algn="r"/>
              <a:r>
                <a:rPr lang="zh-CN" altLang="en-US" sz="2800" b="1" spc="300" dirty="0">
                  <a:solidFill>
                    <a:schemeClr val="bg1"/>
                  </a:solidFill>
                  <a:cs typeface="+mn-ea"/>
                  <a:sym typeface="+mn-lt"/>
                </a:rPr>
                <a:t>目录</a:t>
              </a:r>
            </a:p>
          </p:txBody>
        </p:sp>
        <p:sp>
          <p:nvSpPr>
            <p:cNvPr id="30" name="Rectangle 3">
              <a:extLst>
                <a:ext uri="{FF2B5EF4-FFF2-40B4-BE49-F238E27FC236}">
                  <a16:creationId xmlns:a16="http://schemas.microsoft.com/office/drawing/2014/main" id="{8DFD8293-16E7-4958-A9E3-A9C6A8B0640C}"/>
                </a:ext>
              </a:extLst>
            </p:cNvPr>
            <p:cNvSpPr/>
            <p:nvPr/>
          </p:nvSpPr>
          <p:spPr>
            <a:xfrm>
              <a:off x="1732311" y="919410"/>
              <a:ext cx="1272223" cy="300083"/>
            </a:xfrm>
            <a:prstGeom prst="rect">
              <a:avLst/>
            </a:prstGeom>
            <a:grpFill/>
          </p:spPr>
          <p:txBody>
            <a:bodyPr wrap="none">
              <a:noAutofit/>
            </a:bodyPr>
            <a:lstStyle/>
            <a:p>
              <a:r>
                <a:rPr lang="en-US" altLang="zh-CN" sz="1600" b="1" spc="300" dirty="0">
                  <a:solidFill>
                    <a:schemeClr val="bg1"/>
                  </a:solidFill>
                  <a:cs typeface="+mn-ea"/>
                  <a:sym typeface="+mn-lt"/>
                </a:rPr>
                <a:t>CONTENT</a:t>
              </a:r>
            </a:p>
          </p:txBody>
        </p:sp>
      </p:grpSp>
      <p:pic>
        <p:nvPicPr>
          <p:cNvPr id="32" name="图片 31">
            <a:extLst>
              <a:ext uri="{FF2B5EF4-FFF2-40B4-BE49-F238E27FC236}">
                <a16:creationId xmlns:a16="http://schemas.microsoft.com/office/drawing/2014/main" id="{C7126362-CE53-43A8-B221-6AF60A18F1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901" y="68685"/>
            <a:ext cx="3321124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897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BBD92D5D-1851-4C4F-910E-68335D427EBD}"/>
              </a:ext>
            </a:extLst>
          </p:cNvPr>
          <p:cNvSpPr/>
          <p:nvPr/>
        </p:nvSpPr>
        <p:spPr>
          <a:xfrm>
            <a:off x="1747872" y="2094509"/>
            <a:ext cx="5522825" cy="134681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6CF2FC5-90C8-494A-AB49-FC37F9B64B8E}"/>
              </a:ext>
            </a:extLst>
          </p:cNvPr>
          <p:cNvSpPr/>
          <p:nvPr/>
        </p:nvSpPr>
        <p:spPr>
          <a:xfrm>
            <a:off x="6196516" y="1734662"/>
            <a:ext cx="239008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Group 5">
            <a:extLst>
              <a:ext uri="{FF2B5EF4-FFF2-40B4-BE49-F238E27FC236}">
                <a16:creationId xmlns:a16="http://schemas.microsoft.com/office/drawing/2014/main" id="{161E68D5-0611-4244-9C73-2EC24DC32628}"/>
              </a:ext>
            </a:extLst>
          </p:cNvPr>
          <p:cNvGrpSpPr/>
          <p:nvPr/>
        </p:nvGrpSpPr>
        <p:grpSpPr>
          <a:xfrm>
            <a:off x="2873547" y="2609850"/>
            <a:ext cx="3322969" cy="530915"/>
            <a:chOff x="1598315" y="1418185"/>
            <a:chExt cx="4430626" cy="707886"/>
          </a:xfrm>
        </p:grpSpPr>
        <p:sp>
          <p:nvSpPr>
            <p:cNvPr id="13" name="TextBox 6">
              <a:extLst>
                <a:ext uri="{FF2B5EF4-FFF2-40B4-BE49-F238E27FC236}">
                  <a16:creationId xmlns:a16="http://schemas.microsoft.com/office/drawing/2014/main" id="{9FB4EEDD-3D49-4A08-86B7-84330CDCBBAD}"/>
                </a:ext>
              </a:extLst>
            </p:cNvPr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14" name="Group 7">
              <a:extLst>
                <a:ext uri="{FF2B5EF4-FFF2-40B4-BE49-F238E27FC236}">
                  <a16:creationId xmlns:a16="http://schemas.microsoft.com/office/drawing/2014/main" id="{12608397-062A-4AC5-8548-639922D0522A}"/>
                </a:ext>
              </a:extLst>
            </p:cNvPr>
            <p:cNvGrpSpPr/>
            <p:nvPr/>
          </p:nvGrpSpPr>
          <p:grpSpPr>
            <a:xfrm>
              <a:off x="1598315" y="1594572"/>
              <a:ext cx="4430626" cy="497924"/>
              <a:chOff x="3475782" y="769717"/>
              <a:chExt cx="4430626" cy="497924"/>
            </a:xfrm>
          </p:grpSpPr>
          <p:sp>
            <p:nvSpPr>
              <p:cNvPr id="15" name="TextBox 8">
                <a:extLst>
                  <a:ext uri="{FF2B5EF4-FFF2-40B4-BE49-F238E27FC236}">
                    <a16:creationId xmlns:a16="http://schemas.microsoft.com/office/drawing/2014/main" id="{AAC55219-1B55-401E-A6AA-AC5BB3A5FF26}"/>
                  </a:ext>
                </a:extLst>
              </p:cNvPr>
              <p:cNvSpPr txBox="1"/>
              <p:nvPr/>
            </p:nvSpPr>
            <p:spPr>
              <a:xfrm>
                <a:off x="3475782" y="769717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项目来源与框架</a:t>
                </a:r>
              </a:p>
            </p:txBody>
          </p:sp>
          <p:sp>
            <p:nvSpPr>
              <p:cNvPr id="16" name="TextBox 9">
                <a:extLst>
                  <a:ext uri="{FF2B5EF4-FFF2-40B4-BE49-F238E27FC236}">
                    <a16:creationId xmlns:a16="http://schemas.microsoft.com/office/drawing/2014/main" id="{80DE2E9F-246E-454B-A400-AAEE6A11965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83B670B-2D9F-411B-947E-C96C412D1699}"/>
              </a:ext>
            </a:extLst>
          </p:cNvPr>
          <p:cNvGrpSpPr/>
          <p:nvPr/>
        </p:nvGrpSpPr>
        <p:grpSpPr>
          <a:xfrm rot="16200000">
            <a:off x="8517290" y="4735896"/>
            <a:ext cx="244746" cy="244746"/>
            <a:chOff x="5869021" y="5872413"/>
            <a:chExt cx="453958" cy="453958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2FE3B26-0B69-4884-A805-A85269EF1ADA}"/>
                </a:ext>
              </a:extLst>
            </p:cNvPr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dirty="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20" name="箭头: V 形 19">
              <a:extLst>
                <a:ext uri="{FF2B5EF4-FFF2-40B4-BE49-F238E27FC236}">
                  <a16:creationId xmlns:a16="http://schemas.microsoft.com/office/drawing/2014/main" id="{FA1FE258-4AEC-4F15-9C28-373F9DAAB987}"/>
                </a:ext>
              </a:extLst>
            </p:cNvPr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B4DFBCB2-CDC4-4C27-B785-DC032AA79330}"/>
              </a:ext>
            </a:extLst>
          </p:cNvPr>
          <p:cNvSpPr txBox="1"/>
          <p:nvPr/>
        </p:nvSpPr>
        <p:spPr>
          <a:xfrm>
            <a:off x="1790113" y="1519040"/>
            <a:ext cx="2569399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defTabSz="685800">
              <a:defRPr/>
            </a:pPr>
            <a:r>
              <a:rPr lang="en-US" altLang="zh-CN" sz="3200" dirty="0">
                <a:solidFill>
                  <a:prstClr val="black"/>
                </a:solidFill>
                <a:latin typeface="Eras Bold ITC" panose="020B0907030504020204" pitchFamily="34" charset="0"/>
                <a:ea typeface="微软雅黑"/>
              </a:rPr>
              <a:t>PART01</a:t>
            </a:r>
            <a:endParaRPr lang="zh-CN" altLang="en-US" sz="3200" dirty="0">
              <a:solidFill>
                <a:prstClr val="black"/>
              </a:solidFill>
              <a:latin typeface="Eras Bold ITC" panose="020B0907030504020204" pitchFamily="34" charset="0"/>
              <a:ea typeface="微软雅黑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1EA6407E-F497-47AA-AA0E-9BC25BF0B14B}"/>
              </a:ext>
            </a:extLst>
          </p:cNvPr>
          <p:cNvSpPr/>
          <p:nvPr/>
        </p:nvSpPr>
        <p:spPr>
          <a:xfrm>
            <a:off x="6528124" y="1800302"/>
            <a:ext cx="61411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3248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21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E803CCD3-960B-4D31-8517-CBAF4E00DB61}"/>
              </a:ext>
            </a:extLst>
          </p:cNvPr>
          <p:cNvSpPr txBox="1"/>
          <p:nvPr/>
        </p:nvSpPr>
        <p:spPr>
          <a:xfrm>
            <a:off x="-294671" y="0"/>
            <a:ext cx="491962" cy="530915"/>
          </a:xfrm>
          <a:prstGeom prst="rect">
            <a:avLst/>
          </a:prstGeom>
          <a:noFill/>
        </p:spPr>
        <p:txBody>
          <a:bodyPr wrap="none" anchor="ctr">
            <a:normAutofit/>
          </a:bodyPr>
          <a:lstStyle/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id="{31E28E14-E718-4F71-96F1-E444784F317D}"/>
              </a:ext>
            </a:extLst>
          </p:cNvPr>
          <p:cNvGrpSpPr/>
          <p:nvPr/>
        </p:nvGrpSpPr>
        <p:grpSpPr>
          <a:xfrm>
            <a:off x="584835" y="196421"/>
            <a:ext cx="1355743" cy="244798"/>
            <a:chOff x="3943834" y="751448"/>
            <a:chExt cx="4130793" cy="516193"/>
          </a:xfrm>
        </p:grpSpPr>
        <p:sp>
          <p:nvSpPr>
            <p:cNvPr id="5" name="TextBox 8">
              <a:extLst>
                <a:ext uri="{FF2B5EF4-FFF2-40B4-BE49-F238E27FC236}">
                  <a16:creationId xmlns:a16="http://schemas.microsoft.com/office/drawing/2014/main" id="{68FB2C0C-3C51-4AC9-B789-9BC7A6B83A79}"/>
                </a:ext>
              </a:extLst>
            </p:cNvPr>
            <p:cNvSpPr txBox="1"/>
            <p:nvPr/>
          </p:nvSpPr>
          <p:spPr>
            <a:xfrm>
              <a:off x="4112053" y="751448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项目来源与框架</a:t>
              </a:r>
            </a:p>
          </p:txBody>
        </p:sp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8427D642-7450-43B1-8F14-7DEFF5DFCCEE}"/>
                </a:ext>
              </a:extLst>
            </p:cNvPr>
            <p:cNvSpPr txBox="1">
              <a:spLocks/>
            </p:cNvSpPr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F52678D0-CD79-4480-B244-0095BB3F93BC}"/>
              </a:ext>
            </a:extLst>
          </p:cNvPr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722BD1D-18D1-4865-9EAC-841B09A3A6A3}"/>
              </a:ext>
            </a:extLst>
          </p:cNvPr>
          <p:cNvSpPr txBox="1"/>
          <p:nvPr/>
        </p:nvSpPr>
        <p:spPr>
          <a:xfrm>
            <a:off x="3813860" y="1926560"/>
            <a:ext cx="450434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因为这游戏是小时候的经典游戏，记忆犹新，因此想利用所学的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Java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知识自行动手实现。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023CEA44-FC9F-4313-AC7E-3BADE8F6A28F}"/>
              </a:ext>
            </a:extLst>
          </p:cNvPr>
          <p:cNvSpPr/>
          <p:nvPr/>
        </p:nvSpPr>
        <p:spPr>
          <a:xfrm>
            <a:off x="3596666" y="1393999"/>
            <a:ext cx="4922301" cy="275809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6E28A04D-E045-4824-AC0B-811CD1008D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67" y="1365586"/>
            <a:ext cx="2697632" cy="281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9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BAC0B64B-E9B9-4F92-8E30-5EE2E22DB38B}"/>
              </a:ext>
            </a:extLst>
          </p:cNvPr>
          <p:cNvSpPr txBox="1"/>
          <p:nvPr/>
        </p:nvSpPr>
        <p:spPr>
          <a:xfrm>
            <a:off x="-294671" y="0"/>
            <a:ext cx="491962" cy="530915"/>
          </a:xfrm>
          <a:prstGeom prst="rect">
            <a:avLst/>
          </a:prstGeom>
          <a:noFill/>
        </p:spPr>
        <p:txBody>
          <a:bodyPr wrap="none" anchor="ctr">
            <a:normAutofit/>
          </a:bodyPr>
          <a:lstStyle/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3" name="Group 7">
            <a:extLst>
              <a:ext uri="{FF2B5EF4-FFF2-40B4-BE49-F238E27FC236}">
                <a16:creationId xmlns:a16="http://schemas.microsoft.com/office/drawing/2014/main" id="{95D5D204-A13F-4B72-B8CA-30D6DD43D275}"/>
              </a:ext>
            </a:extLst>
          </p:cNvPr>
          <p:cNvGrpSpPr/>
          <p:nvPr/>
        </p:nvGrpSpPr>
        <p:grpSpPr>
          <a:xfrm>
            <a:off x="802526" y="192080"/>
            <a:ext cx="1355743" cy="244798"/>
            <a:chOff x="3943834" y="751448"/>
            <a:chExt cx="4130793" cy="516193"/>
          </a:xfrm>
        </p:grpSpPr>
        <p:sp>
          <p:nvSpPr>
            <p:cNvPr id="4" name="TextBox 8">
              <a:extLst>
                <a:ext uri="{FF2B5EF4-FFF2-40B4-BE49-F238E27FC236}">
                  <a16:creationId xmlns:a16="http://schemas.microsoft.com/office/drawing/2014/main" id="{298F7B43-80EF-480F-8C96-89A5CDDE0114}"/>
                </a:ext>
              </a:extLst>
            </p:cNvPr>
            <p:cNvSpPr txBox="1"/>
            <p:nvPr/>
          </p:nvSpPr>
          <p:spPr>
            <a:xfrm>
              <a:off x="4112053" y="751448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项目框架</a:t>
              </a:r>
            </a:p>
          </p:txBody>
        </p:sp>
        <p:sp>
          <p:nvSpPr>
            <p:cNvPr id="5" name="TextBox 9">
              <a:extLst>
                <a:ext uri="{FF2B5EF4-FFF2-40B4-BE49-F238E27FC236}">
                  <a16:creationId xmlns:a16="http://schemas.microsoft.com/office/drawing/2014/main" id="{31855718-CE9B-42F1-9EE4-3054CDD08958}"/>
                </a:ext>
              </a:extLst>
            </p:cNvPr>
            <p:cNvSpPr txBox="1">
              <a:spLocks/>
            </p:cNvSpPr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1BB22A82-F7EE-4839-8D1D-35A99F8785CD}"/>
              </a:ext>
            </a:extLst>
          </p:cNvPr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0A7A511-95A3-41B1-BC63-A582BA2736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51" y="616524"/>
            <a:ext cx="8542643" cy="419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607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BBD92D5D-1851-4C4F-910E-68335D427EBD}"/>
              </a:ext>
            </a:extLst>
          </p:cNvPr>
          <p:cNvSpPr/>
          <p:nvPr/>
        </p:nvSpPr>
        <p:spPr>
          <a:xfrm>
            <a:off x="1747872" y="2094509"/>
            <a:ext cx="5522825" cy="134681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6CF2FC5-90C8-494A-AB49-FC37F9B64B8E}"/>
              </a:ext>
            </a:extLst>
          </p:cNvPr>
          <p:cNvSpPr/>
          <p:nvPr/>
        </p:nvSpPr>
        <p:spPr>
          <a:xfrm>
            <a:off x="6196516" y="1734662"/>
            <a:ext cx="239008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Group 5">
            <a:extLst>
              <a:ext uri="{FF2B5EF4-FFF2-40B4-BE49-F238E27FC236}">
                <a16:creationId xmlns:a16="http://schemas.microsoft.com/office/drawing/2014/main" id="{161E68D5-0611-4244-9C73-2EC24DC32628}"/>
              </a:ext>
            </a:extLst>
          </p:cNvPr>
          <p:cNvGrpSpPr/>
          <p:nvPr/>
        </p:nvGrpSpPr>
        <p:grpSpPr>
          <a:xfrm>
            <a:off x="2747383" y="2617077"/>
            <a:ext cx="3322969" cy="530915"/>
            <a:chOff x="1598315" y="1418185"/>
            <a:chExt cx="4430626" cy="707886"/>
          </a:xfrm>
        </p:grpSpPr>
        <p:sp>
          <p:nvSpPr>
            <p:cNvPr id="13" name="TextBox 6">
              <a:extLst>
                <a:ext uri="{FF2B5EF4-FFF2-40B4-BE49-F238E27FC236}">
                  <a16:creationId xmlns:a16="http://schemas.microsoft.com/office/drawing/2014/main" id="{9FB4EEDD-3D49-4A08-86B7-84330CDCBBAD}"/>
                </a:ext>
              </a:extLst>
            </p:cNvPr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14" name="Group 7">
              <a:extLst>
                <a:ext uri="{FF2B5EF4-FFF2-40B4-BE49-F238E27FC236}">
                  <a16:creationId xmlns:a16="http://schemas.microsoft.com/office/drawing/2014/main" id="{12608397-062A-4AC5-8548-639922D0522A}"/>
                </a:ext>
              </a:extLst>
            </p:cNvPr>
            <p:cNvGrpSpPr/>
            <p:nvPr/>
          </p:nvGrpSpPr>
          <p:grpSpPr>
            <a:xfrm>
              <a:off x="1598315" y="1594572"/>
              <a:ext cx="4430626" cy="497924"/>
              <a:chOff x="3475782" y="769717"/>
              <a:chExt cx="4430626" cy="497924"/>
            </a:xfrm>
          </p:grpSpPr>
          <p:sp>
            <p:nvSpPr>
              <p:cNvPr id="15" name="TextBox 8">
                <a:extLst>
                  <a:ext uri="{FF2B5EF4-FFF2-40B4-BE49-F238E27FC236}">
                    <a16:creationId xmlns:a16="http://schemas.microsoft.com/office/drawing/2014/main" id="{AAC55219-1B55-401E-A6AA-AC5BB3A5FF26}"/>
                  </a:ext>
                </a:extLst>
              </p:cNvPr>
              <p:cNvSpPr txBox="1"/>
              <p:nvPr/>
            </p:nvSpPr>
            <p:spPr>
              <a:xfrm>
                <a:off x="3475782" y="769717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项目内容汇总</a:t>
                </a:r>
              </a:p>
            </p:txBody>
          </p:sp>
          <p:sp>
            <p:nvSpPr>
              <p:cNvPr id="16" name="TextBox 9">
                <a:extLst>
                  <a:ext uri="{FF2B5EF4-FFF2-40B4-BE49-F238E27FC236}">
                    <a16:creationId xmlns:a16="http://schemas.microsoft.com/office/drawing/2014/main" id="{80DE2E9F-246E-454B-A400-AAEE6A11965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83B670B-2D9F-411B-947E-C96C412D1699}"/>
              </a:ext>
            </a:extLst>
          </p:cNvPr>
          <p:cNvGrpSpPr/>
          <p:nvPr/>
        </p:nvGrpSpPr>
        <p:grpSpPr>
          <a:xfrm rot="16200000">
            <a:off x="8517290" y="4735896"/>
            <a:ext cx="244746" cy="244746"/>
            <a:chOff x="5869021" y="5872413"/>
            <a:chExt cx="453958" cy="453958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2FE3B26-0B69-4884-A805-A85269EF1ADA}"/>
                </a:ext>
              </a:extLst>
            </p:cNvPr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dirty="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20" name="箭头: V 形 19">
              <a:extLst>
                <a:ext uri="{FF2B5EF4-FFF2-40B4-BE49-F238E27FC236}">
                  <a16:creationId xmlns:a16="http://schemas.microsoft.com/office/drawing/2014/main" id="{FA1FE258-4AEC-4F15-9C28-373F9DAAB987}"/>
                </a:ext>
              </a:extLst>
            </p:cNvPr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B4DFBCB2-CDC4-4C27-B785-DC032AA79330}"/>
              </a:ext>
            </a:extLst>
          </p:cNvPr>
          <p:cNvSpPr txBox="1"/>
          <p:nvPr/>
        </p:nvSpPr>
        <p:spPr>
          <a:xfrm>
            <a:off x="1790113" y="1519040"/>
            <a:ext cx="2569399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 defTabSz="685800">
              <a:defRPr/>
            </a:pPr>
            <a:r>
              <a:rPr lang="en-US" altLang="zh-CN" sz="3200" dirty="0">
                <a:solidFill>
                  <a:prstClr val="black"/>
                </a:solidFill>
                <a:latin typeface="Eras Bold ITC" panose="020B0907030504020204" pitchFamily="34" charset="0"/>
                <a:ea typeface="微软雅黑"/>
              </a:rPr>
              <a:t>PART02</a:t>
            </a:r>
            <a:endParaRPr lang="zh-CN" altLang="en-US" sz="3200" dirty="0">
              <a:solidFill>
                <a:prstClr val="black"/>
              </a:solidFill>
              <a:latin typeface="Eras Bold ITC" panose="020B0907030504020204" pitchFamily="34" charset="0"/>
              <a:ea typeface="微软雅黑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1EA6407E-F497-47AA-AA0E-9BC25BF0B14B}"/>
              </a:ext>
            </a:extLst>
          </p:cNvPr>
          <p:cNvSpPr/>
          <p:nvPr/>
        </p:nvSpPr>
        <p:spPr>
          <a:xfrm>
            <a:off x="6528124" y="1800302"/>
            <a:ext cx="61411" cy="216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Group 5">
            <a:extLst>
              <a:ext uri="{FF2B5EF4-FFF2-40B4-BE49-F238E27FC236}">
                <a16:creationId xmlns:a16="http://schemas.microsoft.com/office/drawing/2014/main" id="{2FF1E2FA-E739-445C-9BDC-49BA79008199}"/>
              </a:ext>
            </a:extLst>
          </p:cNvPr>
          <p:cNvGrpSpPr/>
          <p:nvPr/>
        </p:nvGrpSpPr>
        <p:grpSpPr>
          <a:xfrm>
            <a:off x="910379" y="327457"/>
            <a:ext cx="3449133" cy="530915"/>
            <a:chOff x="1598315" y="1418185"/>
            <a:chExt cx="4598845" cy="707886"/>
          </a:xfrm>
        </p:grpSpPr>
        <p:sp>
          <p:nvSpPr>
            <p:cNvPr id="25" name="TextBox 6">
              <a:extLst>
                <a:ext uri="{FF2B5EF4-FFF2-40B4-BE49-F238E27FC236}">
                  <a16:creationId xmlns:a16="http://schemas.microsoft.com/office/drawing/2014/main" id="{4370A80E-F59C-4969-B36F-40D96FF8FE9E}"/>
                </a:ext>
              </a:extLst>
            </p:cNvPr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26" name="Group 7">
              <a:extLst>
                <a:ext uri="{FF2B5EF4-FFF2-40B4-BE49-F238E27FC236}">
                  <a16:creationId xmlns:a16="http://schemas.microsoft.com/office/drawing/2014/main" id="{0E435458-807C-4EDE-AB1E-4B05BB01019B}"/>
                </a:ext>
              </a:extLst>
            </p:cNvPr>
            <p:cNvGrpSpPr/>
            <p:nvPr/>
          </p:nvGrpSpPr>
          <p:grpSpPr>
            <a:xfrm>
              <a:off x="2066367" y="1576303"/>
              <a:ext cx="4130793" cy="516193"/>
              <a:chOff x="3943834" y="751448"/>
              <a:chExt cx="4130793" cy="516193"/>
            </a:xfrm>
          </p:grpSpPr>
          <p:sp>
            <p:nvSpPr>
              <p:cNvPr id="27" name="TextBox 8">
                <a:extLst>
                  <a:ext uri="{FF2B5EF4-FFF2-40B4-BE49-F238E27FC236}">
                    <a16:creationId xmlns:a16="http://schemas.microsoft.com/office/drawing/2014/main" id="{0D87AD72-3C9D-4EA9-8CFF-7114609230D1}"/>
                  </a:ext>
                </a:extLst>
              </p:cNvPr>
              <p:cNvSpPr txBox="1"/>
              <p:nvPr/>
            </p:nvSpPr>
            <p:spPr>
              <a:xfrm>
                <a:off x="4112053" y="751448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endParaRPr lang="zh-CN" altLang="en-US" sz="1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8" name="TextBox 9">
                <a:extLst>
                  <a:ext uri="{FF2B5EF4-FFF2-40B4-BE49-F238E27FC236}">
                    <a16:creationId xmlns:a16="http://schemas.microsoft.com/office/drawing/2014/main" id="{CA6F6962-A91F-4179-8431-35C5390C05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31324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 tmFilter="0,0; .5, 1; 1, 1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21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971BF8EF-8077-46BC-B4D4-8CAE7E837767}"/>
              </a:ext>
            </a:extLst>
          </p:cNvPr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Group 5">
            <a:extLst>
              <a:ext uri="{FF2B5EF4-FFF2-40B4-BE49-F238E27FC236}">
                <a16:creationId xmlns:a16="http://schemas.microsoft.com/office/drawing/2014/main" id="{C401F1C7-4094-459D-92E6-7BB6E48579E7}"/>
              </a:ext>
            </a:extLst>
          </p:cNvPr>
          <p:cNvGrpSpPr/>
          <p:nvPr/>
        </p:nvGrpSpPr>
        <p:grpSpPr>
          <a:xfrm>
            <a:off x="6538832" y="682023"/>
            <a:ext cx="3075840" cy="657432"/>
            <a:chOff x="1598315" y="1418185"/>
            <a:chExt cx="4430626" cy="707886"/>
          </a:xfrm>
        </p:grpSpPr>
        <p:sp>
          <p:nvSpPr>
            <p:cNvPr id="4" name="TextBox 6">
              <a:extLst>
                <a:ext uri="{FF2B5EF4-FFF2-40B4-BE49-F238E27FC236}">
                  <a16:creationId xmlns:a16="http://schemas.microsoft.com/office/drawing/2014/main" id="{9F8C71D2-9131-474F-B369-9FDB52959B3D}"/>
                </a:ext>
              </a:extLst>
            </p:cNvPr>
            <p:cNvSpPr txBox="1"/>
            <p:nvPr/>
          </p:nvSpPr>
          <p:spPr>
            <a:xfrm>
              <a:off x="1598315" y="1418185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endParaRPr lang="en-US" altLang="zh-CN" sz="28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grpSp>
          <p:nvGrpSpPr>
            <p:cNvPr id="5" name="Group 7">
              <a:extLst>
                <a:ext uri="{FF2B5EF4-FFF2-40B4-BE49-F238E27FC236}">
                  <a16:creationId xmlns:a16="http://schemas.microsoft.com/office/drawing/2014/main" id="{C1855625-7FE1-4E66-95B1-AFE671C0FD12}"/>
                </a:ext>
              </a:extLst>
            </p:cNvPr>
            <p:cNvGrpSpPr/>
            <p:nvPr/>
          </p:nvGrpSpPr>
          <p:grpSpPr>
            <a:xfrm>
              <a:off x="1598315" y="1594572"/>
              <a:ext cx="4430626" cy="497924"/>
              <a:chOff x="3475782" y="769717"/>
              <a:chExt cx="4430626" cy="497924"/>
            </a:xfrm>
          </p:grpSpPr>
          <p:sp>
            <p:nvSpPr>
              <p:cNvPr id="6" name="TextBox 8">
                <a:extLst>
                  <a:ext uri="{FF2B5EF4-FFF2-40B4-BE49-F238E27FC236}">
                    <a16:creationId xmlns:a16="http://schemas.microsoft.com/office/drawing/2014/main" id="{0386AFBB-FAEA-4652-9AF9-5414217FE0D2}"/>
                  </a:ext>
                </a:extLst>
              </p:cNvPr>
              <p:cNvSpPr txBox="1"/>
              <p:nvPr/>
            </p:nvSpPr>
            <p:spPr>
              <a:xfrm>
                <a:off x="3475782" y="769717"/>
                <a:ext cx="1755318" cy="177556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endParaRPr lang="zh-CN" altLang="en-US" sz="1000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" name="TextBox 9">
                <a:extLst>
                  <a:ext uri="{FF2B5EF4-FFF2-40B4-BE49-F238E27FC236}">
                    <a16:creationId xmlns:a16="http://schemas.microsoft.com/office/drawing/2014/main" id="{4187FCD1-B4B5-4035-94F9-B6F626D2F2D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2800" dirty="0">
                  <a:solidFill>
                    <a:schemeClr val="bg2">
                      <a:lumMod val="1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5B711D14-E541-48D8-A73C-467957C92F34}"/>
              </a:ext>
            </a:extLst>
          </p:cNvPr>
          <p:cNvSpPr/>
          <p:nvPr/>
        </p:nvSpPr>
        <p:spPr>
          <a:xfrm>
            <a:off x="961696" y="105302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项目内容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DE3832E-7109-43D3-902E-720C8408AB93}"/>
              </a:ext>
            </a:extLst>
          </p:cNvPr>
          <p:cNvGrpSpPr/>
          <p:nvPr/>
        </p:nvGrpSpPr>
        <p:grpSpPr>
          <a:xfrm>
            <a:off x="1490886" y="849506"/>
            <a:ext cx="925286" cy="914401"/>
            <a:chOff x="899887" y="2133600"/>
            <a:chExt cx="1233714" cy="1219201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0BE07DE-2771-43EE-8CBA-2AB99967853E}"/>
                </a:ext>
              </a:extLst>
            </p:cNvPr>
            <p:cNvSpPr/>
            <p:nvPr/>
          </p:nvSpPr>
          <p:spPr>
            <a:xfrm>
              <a:off x="899887" y="2133600"/>
              <a:ext cx="1030514" cy="10305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3ED9F146-D274-4CAD-B5BE-F94DFD05430A}"/>
                </a:ext>
              </a:extLst>
            </p:cNvPr>
            <p:cNvSpPr/>
            <p:nvPr/>
          </p:nvSpPr>
          <p:spPr>
            <a:xfrm>
              <a:off x="1103087" y="2322287"/>
              <a:ext cx="1030514" cy="1030514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 dirty="0"/>
            </a:p>
          </p:txBody>
        </p:sp>
        <p:sp>
          <p:nvSpPr>
            <p:cNvPr id="13" name="椭圆 8">
              <a:extLst>
                <a:ext uri="{FF2B5EF4-FFF2-40B4-BE49-F238E27FC236}">
                  <a16:creationId xmlns:a16="http://schemas.microsoft.com/office/drawing/2014/main" id="{123BE17D-476E-4366-B04B-A7830AB6A189}"/>
                </a:ext>
              </a:extLst>
            </p:cNvPr>
            <p:cNvSpPr/>
            <p:nvPr/>
          </p:nvSpPr>
          <p:spPr>
            <a:xfrm>
              <a:off x="1398363" y="2618596"/>
              <a:ext cx="439962" cy="437895"/>
            </a:xfrm>
            <a:custGeom>
              <a:avLst/>
              <a:gdLst>
                <a:gd name="connsiteX0" fmla="*/ 196850 w 338138"/>
                <a:gd name="connsiteY0" fmla="*/ 301625 h 336550"/>
                <a:gd name="connsiteX1" fmla="*/ 184150 w 338138"/>
                <a:gd name="connsiteY1" fmla="*/ 314325 h 336550"/>
                <a:gd name="connsiteX2" fmla="*/ 196850 w 338138"/>
                <a:gd name="connsiteY2" fmla="*/ 327025 h 336550"/>
                <a:gd name="connsiteX3" fmla="*/ 209550 w 338138"/>
                <a:gd name="connsiteY3" fmla="*/ 314325 h 336550"/>
                <a:gd name="connsiteX4" fmla="*/ 196850 w 338138"/>
                <a:gd name="connsiteY4" fmla="*/ 301625 h 336550"/>
                <a:gd name="connsiteX5" fmla="*/ 140495 w 338138"/>
                <a:gd name="connsiteY5" fmla="*/ 301625 h 336550"/>
                <a:gd name="connsiteX6" fmla="*/ 128588 w 338138"/>
                <a:gd name="connsiteY6" fmla="*/ 314325 h 336550"/>
                <a:gd name="connsiteX7" fmla="*/ 140495 w 338138"/>
                <a:gd name="connsiteY7" fmla="*/ 327025 h 336550"/>
                <a:gd name="connsiteX8" fmla="*/ 152402 w 338138"/>
                <a:gd name="connsiteY8" fmla="*/ 314325 h 336550"/>
                <a:gd name="connsiteX9" fmla="*/ 140495 w 338138"/>
                <a:gd name="connsiteY9" fmla="*/ 301625 h 336550"/>
                <a:gd name="connsiteX10" fmla="*/ 295275 w 338138"/>
                <a:gd name="connsiteY10" fmla="*/ 266700 h 336550"/>
                <a:gd name="connsiteX11" fmla="*/ 282575 w 338138"/>
                <a:gd name="connsiteY11" fmla="*/ 278607 h 336550"/>
                <a:gd name="connsiteX12" fmla="*/ 295275 w 338138"/>
                <a:gd name="connsiteY12" fmla="*/ 290514 h 336550"/>
                <a:gd name="connsiteX13" fmla="*/ 307975 w 338138"/>
                <a:gd name="connsiteY13" fmla="*/ 278607 h 336550"/>
                <a:gd name="connsiteX14" fmla="*/ 295275 w 338138"/>
                <a:gd name="connsiteY14" fmla="*/ 266700 h 336550"/>
                <a:gd name="connsiteX15" fmla="*/ 42863 w 338138"/>
                <a:gd name="connsiteY15" fmla="*/ 266700 h 336550"/>
                <a:gd name="connsiteX16" fmla="*/ 30163 w 338138"/>
                <a:gd name="connsiteY16" fmla="*/ 278607 h 336550"/>
                <a:gd name="connsiteX17" fmla="*/ 42863 w 338138"/>
                <a:gd name="connsiteY17" fmla="*/ 290514 h 336550"/>
                <a:gd name="connsiteX18" fmla="*/ 55563 w 338138"/>
                <a:gd name="connsiteY18" fmla="*/ 278607 h 336550"/>
                <a:gd name="connsiteX19" fmla="*/ 42863 w 338138"/>
                <a:gd name="connsiteY19" fmla="*/ 266700 h 336550"/>
                <a:gd name="connsiteX20" fmla="*/ 219538 w 338138"/>
                <a:gd name="connsiteY20" fmla="*/ 200025 h 336550"/>
                <a:gd name="connsiteX21" fmla="*/ 254805 w 338138"/>
                <a:gd name="connsiteY21" fmla="*/ 200025 h 336550"/>
                <a:gd name="connsiteX22" fmla="*/ 260029 w 338138"/>
                <a:gd name="connsiteY22" fmla="*/ 205303 h 336550"/>
                <a:gd name="connsiteX23" fmla="*/ 260029 w 338138"/>
                <a:gd name="connsiteY23" fmla="*/ 272596 h 336550"/>
                <a:gd name="connsiteX24" fmla="*/ 271785 w 338138"/>
                <a:gd name="connsiteY24" fmla="*/ 272596 h 336550"/>
                <a:gd name="connsiteX25" fmla="*/ 293990 w 338138"/>
                <a:gd name="connsiteY25" fmla="*/ 254124 h 336550"/>
                <a:gd name="connsiteX26" fmla="*/ 317501 w 338138"/>
                <a:gd name="connsiteY26" fmla="*/ 277874 h 336550"/>
                <a:gd name="connsiteX27" fmla="*/ 293990 w 338138"/>
                <a:gd name="connsiteY27" fmla="*/ 301625 h 336550"/>
                <a:gd name="connsiteX28" fmla="*/ 271785 w 338138"/>
                <a:gd name="connsiteY28" fmla="*/ 283152 h 336550"/>
                <a:gd name="connsiteX29" fmla="*/ 254805 w 338138"/>
                <a:gd name="connsiteY29" fmla="*/ 283152 h 336550"/>
                <a:gd name="connsiteX30" fmla="*/ 249580 w 338138"/>
                <a:gd name="connsiteY30" fmla="*/ 277874 h 336550"/>
                <a:gd name="connsiteX31" fmla="*/ 249580 w 338138"/>
                <a:gd name="connsiteY31" fmla="*/ 210581 h 336550"/>
                <a:gd name="connsiteX32" fmla="*/ 219538 w 338138"/>
                <a:gd name="connsiteY32" fmla="*/ 210581 h 336550"/>
                <a:gd name="connsiteX33" fmla="*/ 214313 w 338138"/>
                <a:gd name="connsiteY33" fmla="*/ 205303 h 336550"/>
                <a:gd name="connsiteX34" fmla="*/ 219538 w 338138"/>
                <a:gd name="connsiteY34" fmla="*/ 200025 h 336550"/>
                <a:gd name="connsiteX35" fmla="*/ 162217 w 338138"/>
                <a:gd name="connsiteY35" fmla="*/ 200025 h 336550"/>
                <a:gd name="connsiteX36" fmla="*/ 198081 w 338138"/>
                <a:gd name="connsiteY36" fmla="*/ 200025 h 336550"/>
                <a:gd name="connsiteX37" fmla="*/ 203395 w 338138"/>
                <a:gd name="connsiteY37" fmla="*/ 205276 h 336550"/>
                <a:gd name="connsiteX38" fmla="*/ 203395 w 338138"/>
                <a:gd name="connsiteY38" fmla="*/ 290604 h 336550"/>
                <a:gd name="connsiteX39" fmla="*/ 220663 w 338138"/>
                <a:gd name="connsiteY39" fmla="*/ 312921 h 336550"/>
                <a:gd name="connsiteX40" fmla="*/ 198081 w 338138"/>
                <a:gd name="connsiteY40" fmla="*/ 336550 h 336550"/>
                <a:gd name="connsiteX41" fmla="*/ 174172 w 338138"/>
                <a:gd name="connsiteY41" fmla="*/ 312921 h 336550"/>
                <a:gd name="connsiteX42" fmla="*/ 192768 w 338138"/>
                <a:gd name="connsiteY42" fmla="*/ 290604 h 336550"/>
                <a:gd name="connsiteX43" fmla="*/ 192768 w 338138"/>
                <a:gd name="connsiteY43" fmla="*/ 210527 h 336550"/>
                <a:gd name="connsiteX44" fmla="*/ 162217 w 338138"/>
                <a:gd name="connsiteY44" fmla="*/ 210527 h 336550"/>
                <a:gd name="connsiteX45" fmla="*/ 155575 w 338138"/>
                <a:gd name="connsiteY45" fmla="*/ 205276 h 336550"/>
                <a:gd name="connsiteX46" fmla="*/ 162217 w 338138"/>
                <a:gd name="connsiteY46" fmla="*/ 200025 h 336550"/>
                <a:gd name="connsiteX47" fmla="*/ 103738 w 338138"/>
                <a:gd name="connsiteY47" fmla="*/ 200025 h 336550"/>
                <a:gd name="connsiteX48" fmla="*/ 139603 w 338138"/>
                <a:gd name="connsiteY48" fmla="*/ 200025 h 336550"/>
                <a:gd name="connsiteX49" fmla="*/ 144916 w 338138"/>
                <a:gd name="connsiteY49" fmla="*/ 205276 h 336550"/>
                <a:gd name="connsiteX50" fmla="*/ 144916 w 338138"/>
                <a:gd name="connsiteY50" fmla="*/ 290604 h 336550"/>
                <a:gd name="connsiteX51" fmla="*/ 163513 w 338138"/>
                <a:gd name="connsiteY51" fmla="*/ 312921 h 336550"/>
                <a:gd name="connsiteX52" fmla="*/ 139603 w 338138"/>
                <a:gd name="connsiteY52" fmla="*/ 336550 h 336550"/>
                <a:gd name="connsiteX53" fmla="*/ 117022 w 338138"/>
                <a:gd name="connsiteY53" fmla="*/ 312921 h 336550"/>
                <a:gd name="connsiteX54" fmla="*/ 134290 w 338138"/>
                <a:gd name="connsiteY54" fmla="*/ 290604 h 336550"/>
                <a:gd name="connsiteX55" fmla="*/ 134290 w 338138"/>
                <a:gd name="connsiteY55" fmla="*/ 210527 h 336550"/>
                <a:gd name="connsiteX56" fmla="*/ 103738 w 338138"/>
                <a:gd name="connsiteY56" fmla="*/ 210527 h 336550"/>
                <a:gd name="connsiteX57" fmla="*/ 98425 w 338138"/>
                <a:gd name="connsiteY57" fmla="*/ 205276 h 336550"/>
                <a:gd name="connsiteX58" fmla="*/ 103738 w 338138"/>
                <a:gd name="connsiteY58" fmla="*/ 200025 h 336550"/>
                <a:gd name="connsiteX59" fmla="*/ 256382 w 338138"/>
                <a:gd name="connsiteY59" fmla="*/ 72732 h 336550"/>
                <a:gd name="connsiteX60" fmla="*/ 262996 w 338138"/>
                <a:gd name="connsiteY60" fmla="*/ 75319 h 336550"/>
                <a:gd name="connsiteX61" fmla="*/ 268288 w 338138"/>
                <a:gd name="connsiteY61" fmla="*/ 101189 h 336550"/>
                <a:gd name="connsiteX62" fmla="*/ 262996 w 338138"/>
                <a:gd name="connsiteY62" fmla="*/ 106363 h 336550"/>
                <a:gd name="connsiteX63" fmla="*/ 257705 w 338138"/>
                <a:gd name="connsiteY63" fmla="*/ 101189 h 336550"/>
                <a:gd name="connsiteX64" fmla="*/ 253736 w 338138"/>
                <a:gd name="connsiteY64" fmla="*/ 79199 h 336550"/>
                <a:gd name="connsiteX65" fmla="*/ 256382 w 338138"/>
                <a:gd name="connsiteY65" fmla="*/ 72732 h 336550"/>
                <a:gd name="connsiteX66" fmla="*/ 195792 w 338138"/>
                <a:gd name="connsiteY66" fmla="*/ 28575 h 336550"/>
                <a:gd name="connsiteX67" fmla="*/ 252677 w 338138"/>
                <a:gd name="connsiteY67" fmla="*/ 55622 h 336550"/>
                <a:gd name="connsiteX68" fmla="*/ 251354 w 338138"/>
                <a:gd name="connsiteY68" fmla="*/ 63736 h 336550"/>
                <a:gd name="connsiteX69" fmla="*/ 247385 w 338138"/>
                <a:gd name="connsiteY69" fmla="*/ 65088 h 336550"/>
                <a:gd name="connsiteX70" fmla="*/ 243417 w 338138"/>
                <a:gd name="connsiteY70" fmla="*/ 62383 h 336550"/>
                <a:gd name="connsiteX71" fmla="*/ 195792 w 338138"/>
                <a:gd name="connsiteY71" fmla="*/ 39394 h 336550"/>
                <a:gd name="connsiteX72" fmla="*/ 190500 w 338138"/>
                <a:gd name="connsiteY72" fmla="*/ 33984 h 336550"/>
                <a:gd name="connsiteX73" fmla="*/ 195792 w 338138"/>
                <a:gd name="connsiteY73" fmla="*/ 28575 h 336550"/>
                <a:gd name="connsiteX74" fmla="*/ 195486 w 338138"/>
                <a:gd name="connsiteY74" fmla="*/ 0 h 336550"/>
                <a:gd name="connsiteX75" fmla="*/ 266812 w 338138"/>
                <a:gd name="connsiteY75" fmla="*/ 28977 h 336550"/>
                <a:gd name="connsiteX76" fmla="*/ 297192 w 338138"/>
                <a:gd name="connsiteY76" fmla="*/ 97468 h 336550"/>
                <a:gd name="connsiteX77" fmla="*/ 324930 w 338138"/>
                <a:gd name="connsiteY77" fmla="*/ 115908 h 336550"/>
                <a:gd name="connsiteX78" fmla="*/ 338138 w 338138"/>
                <a:gd name="connsiteY78" fmla="*/ 152788 h 336550"/>
                <a:gd name="connsiteX79" fmla="*/ 280021 w 338138"/>
                <a:gd name="connsiteY79" fmla="*/ 210742 h 336550"/>
                <a:gd name="connsiteX80" fmla="*/ 277379 w 338138"/>
                <a:gd name="connsiteY80" fmla="*/ 210742 h 336550"/>
                <a:gd name="connsiteX81" fmla="*/ 272095 w 338138"/>
                <a:gd name="connsiteY81" fmla="*/ 205474 h 336550"/>
                <a:gd name="connsiteX82" fmla="*/ 277379 w 338138"/>
                <a:gd name="connsiteY82" fmla="*/ 200205 h 336550"/>
                <a:gd name="connsiteX83" fmla="*/ 280021 w 338138"/>
                <a:gd name="connsiteY83" fmla="*/ 200205 h 336550"/>
                <a:gd name="connsiteX84" fmla="*/ 327571 w 338138"/>
                <a:gd name="connsiteY84" fmla="*/ 152788 h 336550"/>
                <a:gd name="connsiteX85" fmla="*/ 290587 w 338138"/>
                <a:gd name="connsiteY85" fmla="*/ 106688 h 336550"/>
                <a:gd name="connsiteX86" fmla="*/ 286625 w 338138"/>
                <a:gd name="connsiteY86" fmla="*/ 101420 h 336550"/>
                <a:gd name="connsiteX87" fmla="*/ 195486 w 338138"/>
                <a:gd name="connsiteY87" fmla="*/ 10537 h 336550"/>
                <a:gd name="connsiteX88" fmla="*/ 114914 w 338138"/>
                <a:gd name="connsiteY88" fmla="*/ 57954 h 336550"/>
                <a:gd name="connsiteX89" fmla="*/ 108310 w 338138"/>
                <a:gd name="connsiteY89" fmla="*/ 60588 h 336550"/>
                <a:gd name="connsiteX90" fmla="*/ 93781 w 338138"/>
                <a:gd name="connsiteY90" fmla="*/ 56637 h 336550"/>
                <a:gd name="connsiteX91" fmla="*/ 58118 w 338138"/>
                <a:gd name="connsiteY91" fmla="*/ 88248 h 336550"/>
                <a:gd name="connsiteX92" fmla="*/ 54155 w 338138"/>
                <a:gd name="connsiteY92" fmla="*/ 93517 h 336550"/>
                <a:gd name="connsiteX93" fmla="*/ 10567 w 338138"/>
                <a:gd name="connsiteY93" fmla="*/ 146203 h 336550"/>
                <a:gd name="connsiteX94" fmla="*/ 64722 w 338138"/>
                <a:gd name="connsiteY94" fmla="*/ 200205 h 336550"/>
                <a:gd name="connsiteX95" fmla="*/ 83214 w 338138"/>
                <a:gd name="connsiteY95" fmla="*/ 200205 h 336550"/>
                <a:gd name="connsiteX96" fmla="*/ 88497 w 338138"/>
                <a:gd name="connsiteY96" fmla="*/ 205474 h 336550"/>
                <a:gd name="connsiteX97" fmla="*/ 88497 w 338138"/>
                <a:gd name="connsiteY97" fmla="*/ 277917 h 336550"/>
                <a:gd name="connsiteX98" fmla="*/ 83214 w 338138"/>
                <a:gd name="connsiteY98" fmla="*/ 283185 h 336550"/>
                <a:gd name="connsiteX99" fmla="*/ 66043 w 338138"/>
                <a:gd name="connsiteY99" fmla="*/ 283185 h 336550"/>
                <a:gd name="connsiteX100" fmla="*/ 43588 w 338138"/>
                <a:gd name="connsiteY100" fmla="*/ 301625 h 336550"/>
                <a:gd name="connsiteX101" fmla="*/ 19813 w 338138"/>
                <a:gd name="connsiteY101" fmla="*/ 277917 h 336550"/>
                <a:gd name="connsiteX102" fmla="*/ 43588 w 338138"/>
                <a:gd name="connsiteY102" fmla="*/ 254208 h 336550"/>
                <a:gd name="connsiteX103" fmla="*/ 66043 w 338138"/>
                <a:gd name="connsiteY103" fmla="*/ 272648 h 336550"/>
                <a:gd name="connsiteX104" fmla="*/ 77930 w 338138"/>
                <a:gd name="connsiteY104" fmla="*/ 272648 h 336550"/>
                <a:gd name="connsiteX105" fmla="*/ 77930 w 338138"/>
                <a:gd name="connsiteY105" fmla="*/ 210742 h 336550"/>
                <a:gd name="connsiteX106" fmla="*/ 64722 w 338138"/>
                <a:gd name="connsiteY106" fmla="*/ 210742 h 336550"/>
                <a:gd name="connsiteX107" fmla="*/ 0 w 338138"/>
                <a:gd name="connsiteY107" fmla="*/ 146203 h 336550"/>
                <a:gd name="connsiteX108" fmla="*/ 48872 w 338138"/>
                <a:gd name="connsiteY108" fmla="*/ 82980 h 336550"/>
                <a:gd name="connsiteX109" fmla="*/ 93781 w 338138"/>
                <a:gd name="connsiteY109" fmla="*/ 46100 h 336550"/>
                <a:gd name="connsiteX110" fmla="*/ 108310 w 338138"/>
                <a:gd name="connsiteY110" fmla="*/ 48734 h 336550"/>
                <a:gd name="connsiteX111" fmla="*/ 195486 w 338138"/>
                <a:gd name="connsiteY111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38138" h="336550">
                  <a:moveTo>
                    <a:pt x="196850" y="301625"/>
                  </a:moveTo>
                  <a:cubicBezTo>
                    <a:pt x="189836" y="301625"/>
                    <a:pt x="184150" y="307311"/>
                    <a:pt x="184150" y="314325"/>
                  </a:cubicBezTo>
                  <a:cubicBezTo>
                    <a:pt x="184150" y="321339"/>
                    <a:pt x="189836" y="327025"/>
                    <a:pt x="196850" y="327025"/>
                  </a:cubicBezTo>
                  <a:cubicBezTo>
                    <a:pt x="203864" y="327025"/>
                    <a:pt x="209550" y="321339"/>
                    <a:pt x="209550" y="314325"/>
                  </a:cubicBezTo>
                  <a:cubicBezTo>
                    <a:pt x="209550" y="307311"/>
                    <a:pt x="203864" y="301625"/>
                    <a:pt x="196850" y="301625"/>
                  </a:cubicBezTo>
                  <a:close/>
                  <a:moveTo>
                    <a:pt x="140495" y="301625"/>
                  </a:moveTo>
                  <a:cubicBezTo>
                    <a:pt x="133919" y="301625"/>
                    <a:pt x="128588" y="307311"/>
                    <a:pt x="128588" y="314325"/>
                  </a:cubicBezTo>
                  <a:cubicBezTo>
                    <a:pt x="128588" y="321339"/>
                    <a:pt x="133919" y="327025"/>
                    <a:pt x="140495" y="327025"/>
                  </a:cubicBezTo>
                  <a:cubicBezTo>
                    <a:pt x="147071" y="327025"/>
                    <a:pt x="152402" y="321339"/>
                    <a:pt x="152402" y="314325"/>
                  </a:cubicBezTo>
                  <a:cubicBezTo>
                    <a:pt x="152402" y="307311"/>
                    <a:pt x="147071" y="301625"/>
                    <a:pt x="140495" y="301625"/>
                  </a:cubicBezTo>
                  <a:close/>
                  <a:moveTo>
                    <a:pt x="295275" y="266700"/>
                  </a:moveTo>
                  <a:cubicBezTo>
                    <a:pt x="288261" y="266700"/>
                    <a:pt x="282575" y="272031"/>
                    <a:pt x="282575" y="278607"/>
                  </a:cubicBezTo>
                  <a:cubicBezTo>
                    <a:pt x="282575" y="285183"/>
                    <a:pt x="288261" y="290514"/>
                    <a:pt x="295275" y="290514"/>
                  </a:cubicBezTo>
                  <a:cubicBezTo>
                    <a:pt x="302289" y="290514"/>
                    <a:pt x="307975" y="285183"/>
                    <a:pt x="307975" y="278607"/>
                  </a:cubicBezTo>
                  <a:cubicBezTo>
                    <a:pt x="307975" y="272031"/>
                    <a:pt x="302289" y="266700"/>
                    <a:pt x="295275" y="266700"/>
                  </a:cubicBezTo>
                  <a:close/>
                  <a:moveTo>
                    <a:pt x="42863" y="266700"/>
                  </a:moveTo>
                  <a:cubicBezTo>
                    <a:pt x="35849" y="266700"/>
                    <a:pt x="30163" y="272031"/>
                    <a:pt x="30163" y="278607"/>
                  </a:cubicBezTo>
                  <a:cubicBezTo>
                    <a:pt x="30163" y="285183"/>
                    <a:pt x="35849" y="290514"/>
                    <a:pt x="42863" y="290514"/>
                  </a:cubicBezTo>
                  <a:cubicBezTo>
                    <a:pt x="49877" y="290514"/>
                    <a:pt x="55563" y="285183"/>
                    <a:pt x="55563" y="278607"/>
                  </a:cubicBezTo>
                  <a:cubicBezTo>
                    <a:pt x="55563" y="272031"/>
                    <a:pt x="49877" y="266700"/>
                    <a:pt x="42863" y="266700"/>
                  </a:cubicBezTo>
                  <a:close/>
                  <a:moveTo>
                    <a:pt x="219538" y="200025"/>
                  </a:moveTo>
                  <a:cubicBezTo>
                    <a:pt x="219538" y="200025"/>
                    <a:pt x="219538" y="200025"/>
                    <a:pt x="254805" y="200025"/>
                  </a:cubicBezTo>
                  <a:cubicBezTo>
                    <a:pt x="258723" y="200025"/>
                    <a:pt x="260029" y="201344"/>
                    <a:pt x="260029" y="205303"/>
                  </a:cubicBezTo>
                  <a:cubicBezTo>
                    <a:pt x="260029" y="205303"/>
                    <a:pt x="260029" y="205303"/>
                    <a:pt x="260029" y="272596"/>
                  </a:cubicBezTo>
                  <a:cubicBezTo>
                    <a:pt x="260029" y="272596"/>
                    <a:pt x="260029" y="272596"/>
                    <a:pt x="271785" y="272596"/>
                  </a:cubicBezTo>
                  <a:cubicBezTo>
                    <a:pt x="274397" y="262041"/>
                    <a:pt x="283540" y="254124"/>
                    <a:pt x="293990" y="254124"/>
                  </a:cubicBezTo>
                  <a:cubicBezTo>
                    <a:pt x="307052" y="254124"/>
                    <a:pt x="317501" y="264680"/>
                    <a:pt x="317501" y="277874"/>
                  </a:cubicBezTo>
                  <a:cubicBezTo>
                    <a:pt x="317501" y="291069"/>
                    <a:pt x="307052" y="301625"/>
                    <a:pt x="293990" y="301625"/>
                  </a:cubicBezTo>
                  <a:cubicBezTo>
                    <a:pt x="283540" y="301625"/>
                    <a:pt x="274397" y="293708"/>
                    <a:pt x="271785" y="283152"/>
                  </a:cubicBezTo>
                  <a:cubicBezTo>
                    <a:pt x="271785" y="283152"/>
                    <a:pt x="271785" y="283152"/>
                    <a:pt x="254805" y="283152"/>
                  </a:cubicBezTo>
                  <a:cubicBezTo>
                    <a:pt x="252192" y="283152"/>
                    <a:pt x="249580" y="280513"/>
                    <a:pt x="249580" y="277874"/>
                  </a:cubicBezTo>
                  <a:cubicBezTo>
                    <a:pt x="249580" y="277874"/>
                    <a:pt x="249580" y="277874"/>
                    <a:pt x="249580" y="210581"/>
                  </a:cubicBezTo>
                  <a:cubicBezTo>
                    <a:pt x="249580" y="210581"/>
                    <a:pt x="249580" y="210581"/>
                    <a:pt x="219538" y="210581"/>
                  </a:cubicBezTo>
                  <a:cubicBezTo>
                    <a:pt x="216925" y="210581"/>
                    <a:pt x="214313" y="207942"/>
                    <a:pt x="214313" y="205303"/>
                  </a:cubicBezTo>
                  <a:cubicBezTo>
                    <a:pt x="214313" y="201344"/>
                    <a:pt x="216925" y="200025"/>
                    <a:pt x="219538" y="200025"/>
                  </a:cubicBezTo>
                  <a:close/>
                  <a:moveTo>
                    <a:pt x="162217" y="200025"/>
                  </a:moveTo>
                  <a:cubicBezTo>
                    <a:pt x="162217" y="200025"/>
                    <a:pt x="162217" y="200025"/>
                    <a:pt x="198081" y="200025"/>
                  </a:cubicBezTo>
                  <a:cubicBezTo>
                    <a:pt x="200738" y="200025"/>
                    <a:pt x="203395" y="201338"/>
                    <a:pt x="203395" y="205276"/>
                  </a:cubicBezTo>
                  <a:cubicBezTo>
                    <a:pt x="203395" y="205276"/>
                    <a:pt x="203395" y="205276"/>
                    <a:pt x="203395" y="290604"/>
                  </a:cubicBezTo>
                  <a:cubicBezTo>
                    <a:pt x="214021" y="293230"/>
                    <a:pt x="220663" y="302419"/>
                    <a:pt x="220663" y="312921"/>
                  </a:cubicBezTo>
                  <a:cubicBezTo>
                    <a:pt x="220663" y="326048"/>
                    <a:pt x="211365" y="336550"/>
                    <a:pt x="198081" y="336550"/>
                  </a:cubicBezTo>
                  <a:cubicBezTo>
                    <a:pt x="184798" y="336550"/>
                    <a:pt x="174172" y="326048"/>
                    <a:pt x="174172" y="312921"/>
                  </a:cubicBezTo>
                  <a:cubicBezTo>
                    <a:pt x="174172" y="302419"/>
                    <a:pt x="182142" y="293230"/>
                    <a:pt x="192768" y="290604"/>
                  </a:cubicBezTo>
                  <a:cubicBezTo>
                    <a:pt x="192768" y="290604"/>
                    <a:pt x="192768" y="290604"/>
                    <a:pt x="192768" y="210527"/>
                  </a:cubicBezTo>
                  <a:cubicBezTo>
                    <a:pt x="192768" y="210527"/>
                    <a:pt x="192768" y="210527"/>
                    <a:pt x="162217" y="210527"/>
                  </a:cubicBezTo>
                  <a:cubicBezTo>
                    <a:pt x="158232" y="210527"/>
                    <a:pt x="155575" y="207901"/>
                    <a:pt x="155575" y="205276"/>
                  </a:cubicBezTo>
                  <a:cubicBezTo>
                    <a:pt x="155575" y="201338"/>
                    <a:pt x="158232" y="200025"/>
                    <a:pt x="162217" y="200025"/>
                  </a:cubicBezTo>
                  <a:close/>
                  <a:moveTo>
                    <a:pt x="103738" y="200025"/>
                  </a:moveTo>
                  <a:cubicBezTo>
                    <a:pt x="103738" y="200025"/>
                    <a:pt x="103738" y="200025"/>
                    <a:pt x="139603" y="200025"/>
                  </a:cubicBezTo>
                  <a:cubicBezTo>
                    <a:pt x="142260" y="200025"/>
                    <a:pt x="144916" y="201338"/>
                    <a:pt x="144916" y="205276"/>
                  </a:cubicBezTo>
                  <a:cubicBezTo>
                    <a:pt x="144916" y="205276"/>
                    <a:pt x="144916" y="205276"/>
                    <a:pt x="144916" y="290604"/>
                  </a:cubicBezTo>
                  <a:cubicBezTo>
                    <a:pt x="155543" y="293230"/>
                    <a:pt x="163513" y="302419"/>
                    <a:pt x="163513" y="312921"/>
                  </a:cubicBezTo>
                  <a:cubicBezTo>
                    <a:pt x="163513" y="326048"/>
                    <a:pt x="152886" y="336550"/>
                    <a:pt x="139603" y="336550"/>
                  </a:cubicBezTo>
                  <a:cubicBezTo>
                    <a:pt x="126320" y="336550"/>
                    <a:pt x="117022" y="326048"/>
                    <a:pt x="117022" y="312921"/>
                  </a:cubicBezTo>
                  <a:cubicBezTo>
                    <a:pt x="117022" y="302419"/>
                    <a:pt x="123663" y="293230"/>
                    <a:pt x="134290" y="290604"/>
                  </a:cubicBezTo>
                  <a:cubicBezTo>
                    <a:pt x="134290" y="290604"/>
                    <a:pt x="134290" y="290604"/>
                    <a:pt x="134290" y="210527"/>
                  </a:cubicBezTo>
                  <a:cubicBezTo>
                    <a:pt x="134290" y="210527"/>
                    <a:pt x="134290" y="210527"/>
                    <a:pt x="103738" y="210527"/>
                  </a:cubicBezTo>
                  <a:cubicBezTo>
                    <a:pt x="101082" y="210527"/>
                    <a:pt x="98425" y="207901"/>
                    <a:pt x="98425" y="205276"/>
                  </a:cubicBezTo>
                  <a:cubicBezTo>
                    <a:pt x="98425" y="201338"/>
                    <a:pt x="101082" y="200025"/>
                    <a:pt x="103738" y="200025"/>
                  </a:cubicBezTo>
                  <a:close/>
                  <a:moveTo>
                    <a:pt x="256382" y="72732"/>
                  </a:moveTo>
                  <a:cubicBezTo>
                    <a:pt x="259028" y="71438"/>
                    <a:pt x="262996" y="72732"/>
                    <a:pt x="262996" y="75319"/>
                  </a:cubicBezTo>
                  <a:cubicBezTo>
                    <a:pt x="266965" y="84373"/>
                    <a:pt x="268288" y="92134"/>
                    <a:pt x="268288" y="101189"/>
                  </a:cubicBezTo>
                  <a:cubicBezTo>
                    <a:pt x="268288" y="103776"/>
                    <a:pt x="265642" y="106363"/>
                    <a:pt x="262996" y="106363"/>
                  </a:cubicBezTo>
                  <a:cubicBezTo>
                    <a:pt x="260351" y="106363"/>
                    <a:pt x="257705" y="103776"/>
                    <a:pt x="257705" y="101189"/>
                  </a:cubicBezTo>
                  <a:cubicBezTo>
                    <a:pt x="257705" y="93428"/>
                    <a:pt x="256382" y="86960"/>
                    <a:pt x="253736" y="79199"/>
                  </a:cubicBezTo>
                  <a:cubicBezTo>
                    <a:pt x="252413" y="76612"/>
                    <a:pt x="253736" y="74025"/>
                    <a:pt x="256382" y="72732"/>
                  </a:cubicBezTo>
                  <a:close/>
                  <a:moveTo>
                    <a:pt x="195792" y="28575"/>
                  </a:moveTo>
                  <a:cubicBezTo>
                    <a:pt x="216958" y="28575"/>
                    <a:pt x="238125" y="38041"/>
                    <a:pt x="252677" y="55622"/>
                  </a:cubicBezTo>
                  <a:cubicBezTo>
                    <a:pt x="254000" y="58326"/>
                    <a:pt x="254000" y="61031"/>
                    <a:pt x="251354" y="63736"/>
                  </a:cubicBezTo>
                  <a:cubicBezTo>
                    <a:pt x="250031" y="63736"/>
                    <a:pt x="248708" y="65088"/>
                    <a:pt x="247385" y="65088"/>
                  </a:cubicBezTo>
                  <a:cubicBezTo>
                    <a:pt x="246063" y="65088"/>
                    <a:pt x="244740" y="63736"/>
                    <a:pt x="243417" y="62383"/>
                  </a:cubicBezTo>
                  <a:cubicBezTo>
                    <a:pt x="231510" y="47508"/>
                    <a:pt x="214313" y="39394"/>
                    <a:pt x="195792" y="39394"/>
                  </a:cubicBezTo>
                  <a:cubicBezTo>
                    <a:pt x="191823" y="39394"/>
                    <a:pt x="190500" y="36689"/>
                    <a:pt x="190500" y="33984"/>
                  </a:cubicBezTo>
                  <a:cubicBezTo>
                    <a:pt x="190500" y="31280"/>
                    <a:pt x="191823" y="28575"/>
                    <a:pt x="195792" y="28575"/>
                  </a:cubicBezTo>
                  <a:close/>
                  <a:moveTo>
                    <a:pt x="195486" y="0"/>
                  </a:moveTo>
                  <a:cubicBezTo>
                    <a:pt x="221903" y="0"/>
                    <a:pt x="248320" y="10537"/>
                    <a:pt x="266812" y="28977"/>
                  </a:cubicBezTo>
                  <a:cubicBezTo>
                    <a:pt x="285304" y="47417"/>
                    <a:pt x="295871" y="71126"/>
                    <a:pt x="297192" y="97468"/>
                  </a:cubicBezTo>
                  <a:cubicBezTo>
                    <a:pt x="307758" y="100103"/>
                    <a:pt x="318325" y="106688"/>
                    <a:pt x="324930" y="115908"/>
                  </a:cubicBezTo>
                  <a:cubicBezTo>
                    <a:pt x="334175" y="126445"/>
                    <a:pt x="338138" y="139617"/>
                    <a:pt x="338138" y="152788"/>
                  </a:cubicBezTo>
                  <a:cubicBezTo>
                    <a:pt x="338138" y="184400"/>
                    <a:pt x="311721" y="210742"/>
                    <a:pt x="280021" y="210742"/>
                  </a:cubicBezTo>
                  <a:cubicBezTo>
                    <a:pt x="280021" y="210742"/>
                    <a:pt x="280021" y="210742"/>
                    <a:pt x="277379" y="210742"/>
                  </a:cubicBezTo>
                  <a:cubicBezTo>
                    <a:pt x="273416" y="210742"/>
                    <a:pt x="272095" y="208108"/>
                    <a:pt x="272095" y="205474"/>
                  </a:cubicBezTo>
                  <a:cubicBezTo>
                    <a:pt x="272095" y="201822"/>
                    <a:pt x="273416" y="200205"/>
                    <a:pt x="277379" y="200205"/>
                  </a:cubicBezTo>
                  <a:cubicBezTo>
                    <a:pt x="277379" y="200205"/>
                    <a:pt x="277379" y="200205"/>
                    <a:pt x="280021" y="200205"/>
                  </a:cubicBezTo>
                  <a:cubicBezTo>
                    <a:pt x="306438" y="200205"/>
                    <a:pt x="327571" y="177814"/>
                    <a:pt x="327571" y="152788"/>
                  </a:cubicBezTo>
                  <a:cubicBezTo>
                    <a:pt x="327571" y="130397"/>
                    <a:pt x="311721" y="110640"/>
                    <a:pt x="290587" y="106688"/>
                  </a:cubicBezTo>
                  <a:cubicBezTo>
                    <a:pt x="287946" y="105371"/>
                    <a:pt x="286625" y="104054"/>
                    <a:pt x="286625" y="101420"/>
                  </a:cubicBezTo>
                  <a:cubicBezTo>
                    <a:pt x="286625" y="51368"/>
                    <a:pt x="245678" y="10537"/>
                    <a:pt x="195486" y="10537"/>
                  </a:cubicBezTo>
                  <a:cubicBezTo>
                    <a:pt x="162465" y="10537"/>
                    <a:pt x="130764" y="28977"/>
                    <a:pt x="114914" y="57954"/>
                  </a:cubicBezTo>
                  <a:cubicBezTo>
                    <a:pt x="113593" y="60588"/>
                    <a:pt x="110952" y="61906"/>
                    <a:pt x="108310" y="60588"/>
                  </a:cubicBezTo>
                  <a:cubicBezTo>
                    <a:pt x="104347" y="57954"/>
                    <a:pt x="99064" y="56637"/>
                    <a:pt x="93781" y="56637"/>
                  </a:cubicBezTo>
                  <a:cubicBezTo>
                    <a:pt x="76609" y="56637"/>
                    <a:pt x="60759" y="71126"/>
                    <a:pt x="58118" y="88248"/>
                  </a:cubicBezTo>
                  <a:cubicBezTo>
                    <a:pt x="58118" y="90883"/>
                    <a:pt x="56797" y="92200"/>
                    <a:pt x="54155" y="93517"/>
                  </a:cubicBezTo>
                  <a:cubicBezTo>
                    <a:pt x="29059" y="97468"/>
                    <a:pt x="10567" y="119860"/>
                    <a:pt x="10567" y="146203"/>
                  </a:cubicBezTo>
                  <a:cubicBezTo>
                    <a:pt x="10567" y="175180"/>
                    <a:pt x="35663" y="200205"/>
                    <a:pt x="64722" y="200205"/>
                  </a:cubicBezTo>
                  <a:cubicBezTo>
                    <a:pt x="64722" y="200205"/>
                    <a:pt x="64722" y="200205"/>
                    <a:pt x="83214" y="200205"/>
                  </a:cubicBezTo>
                  <a:cubicBezTo>
                    <a:pt x="85855" y="200205"/>
                    <a:pt x="88497" y="201822"/>
                    <a:pt x="88497" y="205474"/>
                  </a:cubicBezTo>
                  <a:cubicBezTo>
                    <a:pt x="88497" y="205474"/>
                    <a:pt x="88497" y="205474"/>
                    <a:pt x="88497" y="277917"/>
                  </a:cubicBezTo>
                  <a:cubicBezTo>
                    <a:pt x="88497" y="280551"/>
                    <a:pt x="85855" y="283185"/>
                    <a:pt x="83214" y="283185"/>
                  </a:cubicBezTo>
                  <a:cubicBezTo>
                    <a:pt x="83214" y="283185"/>
                    <a:pt x="83214" y="283185"/>
                    <a:pt x="66043" y="283185"/>
                  </a:cubicBezTo>
                  <a:cubicBezTo>
                    <a:pt x="63401" y="293722"/>
                    <a:pt x="54155" y="301625"/>
                    <a:pt x="43588" y="301625"/>
                  </a:cubicBezTo>
                  <a:cubicBezTo>
                    <a:pt x="30380" y="301625"/>
                    <a:pt x="19813" y="291088"/>
                    <a:pt x="19813" y="277917"/>
                  </a:cubicBezTo>
                  <a:cubicBezTo>
                    <a:pt x="19813" y="264745"/>
                    <a:pt x="30380" y="254208"/>
                    <a:pt x="43588" y="254208"/>
                  </a:cubicBezTo>
                  <a:cubicBezTo>
                    <a:pt x="54155" y="254208"/>
                    <a:pt x="63401" y="262111"/>
                    <a:pt x="66043" y="272648"/>
                  </a:cubicBezTo>
                  <a:cubicBezTo>
                    <a:pt x="66043" y="272648"/>
                    <a:pt x="66043" y="272648"/>
                    <a:pt x="77930" y="272648"/>
                  </a:cubicBezTo>
                  <a:cubicBezTo>
                    <a:pt x="77930" y="272648"/>
                    <a:pt x="77930" y="272648"/>
                    <a:pt x="77930" y="210742"/>
                  </a:cubicBezTo>
                  <a:cubicBezTo>
                    <a:pt x="77930" y="210742"/>
                    <a:pt x="77930" y="210742"/>
                    <a:pt x="64722" y="210742"/>
                  </a:cubicBezTo>
                  <a:cubicBezTo>
                    <a:pt x="29059" y="210742"/>
                    <a:pt x="0" y="181765"/>
                    <a:pt x="0" y="146203"/>
                  </a:cubicBezTo>
                  <a:cubicBezTo>
                    <a:pt x="0" y="115908"/>
                    <a:pt x="19813" y="90883"/>
                    <a:pt x="48872" y="82980"/>
                  </a:cubicBezTo>
                  <a:cubicBezTo>
                    <a:pt x="52834" y="61906"/>
                    <a:pt x="72647" y="46100"/>
                    <a:pt x="93781" y="46100"/>
                  </a:cubicBezTo>
                  <a:cubicBezTo>
                    <a:pt x="99064" y="46100"/>
                    <a:pt x="103026" y="47417"/>
                    <a:pt x="108310" y="48734"/>
                  </a:cubicBezTo>
                  <a:cubicBezTo>
                    <a:pt x="126802" y="18440"/>
                    <a:pt x="159823" y="0"/>
                    <a:pt x="19548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D69366AC-A0C1-412A-BDCD-D07336829CA6}"/>
              </a:ext>
            </a:extLst>
          </p:cNvPr>
          <p:cNvGrpSpPr/>
          <p:nvPr/>
        </p:nvGrpSpPr>
        <p:grpSpPr>
          <a:xfrm>
            <a:off x="1506923" y="3656572"/>
            <a:ext cx="925286" cy="914401"/>
            <a:chOff x="899887" y="2133600"/>
            <a:chExt cx="1233714" cy="1219201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71ACCCD-96A7-4E4B-AC3A-A2F893A38B27}"/>
                </a:ext>
              </a:extLst>
            </p:cNvPr>
            <p:cNvSpPr/>
            <p:nvPr/>
          </p:nvSpPr>
          <p:spPr>
            <a:xfrm>
              <a:off x="899887" y="2133600"/>
              <a:ext cx="1030514" cy="10305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EC2345C0-88E3-4192-B9D5-0FBC5C0F8437}"/>
                </a:ext>
              </a:extLst>
            </p:cNvPr>
            <p:cNvSpPr/>
            <p:nvPr/>
          </p:nvSpPr>
          <p:spPr>
            <a:xfrm>
              <a:off x="1103087" y="2322287"/>
              <a:ext cx="1030514" cy="1030514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 dirty="0"/>
            </a:p>
          </p:txBody>
        </p:sp>
        <p:sp>
          <p:nvSpPr>
            <p:cNvPr id="17" name="椭圆 13">
              <a:extLst>
                <a:ext uri="{FF2B5EF4-FFF2-40B4-BE49-F238E27FC236}">
                  <a16:creationId xmlns:a16="http://schemas.microsoft.com/office/drawing/2014/main" id="{ADBE81E5-D488-41A6-BE23-E331445FB785}"/>
                </a:ext>
              </a:extLst>
            </p:cNvPr>
            <p:cNvSpPr/>
            <p:nvPr/>
          </p:nvSpPr>
          <p:spPr>
            <a:xfrm>
              <a:off x="1476186" y="2617563"/>
              <a:ext cx="284315" cy="439962"/>
            </a:xfrm>
            <a:custGeom>
              <a:avLst/>
              <a:gdLst>
                <a:gd name="connsiteX0" fmla="*/ 108744 w 217488"/>
                <a:gd name="connsiteY0" fmla="*/ 74613 h 336550"/>
                <a:gd name="connsiteX1" fmla="*/ 144463 w 217488"/>
                <a:gd name="connsiteY1" fmla="*/ 108745 h 336550"/>
                <a:gd name="connsiteX2" fmla="*/ 108744 w 217488"/>
                <a:gd name="connsiteY2" fmla="*/ 142877 h 336550"/>
                <a:gd name="connsiteX3" fmla="*/ 73025 w 217488"/>
                <a:gd name="connsiteY3" fmla="*/ 108745 h 336550"/>
                <a:gd name="connsiteX4" fmla="*/ 108744 w 217488"/>
                <a:gd name="connsiteY4" fmla="*/ 74613 h 336550"/>
                <a:gd name="connsiteX5" fmla="*/ 108745 w 217488"/>
                <a:gd name="connsiteY5" fmla="*/ 20638 h 336550"/>
                <a:gd name="connsiteX6" fmla="*/ 20638 w 217488"/>
                <a:gd name="connsiteY6" fmla="*/ 109181 h 336550"/>
                <a:gd name="connsiteX7" fmla="*/ 108745 w 217488"/>
                <a:gd name="connsiteY7" fmla="*/ 273051 h 336550"/>
                <a:gd name="connsiteX8" fmla="*/ 196851 w 217488"/>
                <a:gd name="connsiteY8" fmla="*/ 109181 h 336550"/>
                <a:gd name="connsiteX9" fmla="*/ 108745 w 217488"/>
                <a:gd name="connsiteY9" fmla="*/ 20638 h 336550"/>
                <a:gd name="connsiteX10" fmla="*/ 108744 w 217488"/>
                <a:gd name="connsiteY10" fmla="*/ 0 h 336550"/>
                <a:gd name="connsiteX11" fmla="*/ 217488 w 217488"/>
                <a:gd name="connsiteY11" fmla="*/ 109116 h 336550"/>
                <a:gd name="connsiteX12" fmla="*/ 121846 w 217488"/>
                <a:gd name="connsiteY12" fmla="*/ 289223 h 336550"/>
                <a:gd name="connsiteX13" fmla="*/ 110054 w 217488"/>
                <a:gd name="connsiteY13" fmla="*/ 304999 h 336550"/>
                <a:gd name="connsiteX14" fmla="*/ 200456 w 217488"/>
                <a:gd name="connsiteY14" fmla="*/ 320774 h 336550"/>
                <a:gd name="connsiteX15" fmla="*/ 108744 w 217488"/>
                <a:gd name="connsiteY15" fmla="*/ 336550 h 336550"/>
                <a:gd name="connsiteX16" fmla="*/ 17032 w 217488"/>
                <a:gd name="connsiteY16" fmla="*/ 320774 h 336550"/>
                <a:gd name="connsiteX17" fmla="*/ 107434 w 217488"/>
                <a:gd name="connsiteY17" fmla="*/ 304999 h 336550"/>
                <a:gd name="connsiteX18" fmla="*/ 95642 w 217488"/>
                <a:gd name="connsiteY18" fmla="*/ 289223 h 336550"/>
                <a:gd name="connsiteX19" fmla="*/ 0 w 217488"/>
                <a:gd name="connsiteY19" fmla="*/ 109116 h 336550"/>
                <a:gd name="connsiteX20" fmla="*/ 108744 w 217488"/>
                <a:gd name="connsiteY20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7488" h="336550">
                  <a:moveTo>
                    <a:pt x="108744" y="74613"/>
                  </a:moveTo>
                  <a:cubicBezTo>
                    <a:pt x="128471" y="74613"/>
                    <a:pt x="144463" y="89894"/>
                    <a:pt x="144463" y="108745"/>
                  </a:cubicBezTo>
                  <a:cubicBezTo>
                    <a:pt x="144463" y="127596"/>
                    <a:pt x="128471" y="142877"/>
                    <a:pt x="108744" y="142877"/>
                  </a:cubicBezTo>
                  <a:cubicBezTo>
                    <a:pt x="89017" y="142877"/>
                    <a:pt x="73025" y="127596"/>
                    <a:pt x="73025" y="108745"/>
                  </a:cubicBezTo>
                  <a:cubicBezTo>
                    <a:pt x="73025" y="89894"/>
                    <a:pt x="89017" y="74613"/>
                    <a:pt x="108744" y="74613"/>
                  </a:cubicBezTo>
                  <a:close/>
                  <a:moveTo>
                    <a:pt x="108745" y="20638"/>
                  </a:moveTo>
                  <a:cubicBezTo>
                    <a:pt x="54829" y="20638"/>
                    <a:pt x="20638" y="54998"/>
                    <a:pt x="20638" y="109181"/>
                  </a:cubicBezTo>
                  <a:cubicBezTo>
                    <a:pt x="20638" y="146184"/>
                    <a:pt x="71924" y="225476"/>
                    <a:pt x="108745" y="273051"/>
                  </a:cubicBezTo>
                  <a:cubicBezTo>
                    <a:pt x="153455" y="214904"/>
                    <a:pt x="196851" y="142219"/>
                    <a:pt x="196851" y="109181"/>
                  </a:cubicBezTo>
                  <a:cubicBezTo>
                    <a:pt x="196851" y="54998"/>
                    <a:pt x="162660" y="20638"/>
                    <a:pt x="108745" y="20638"/>
                  </a:cubicBezTo>
                  <a:close/>
                  <a:moveTo>
                    <a:pt x="108744" y="0"/>
                  </a:moveTo>
                  <a:cubicBezTo>
                    <a:pt x="174252" y="0"/>
                    <a:pt x="217488" y="43383"/>
                    <a:pt x="217488" y="109116"/>
                  </a:cubicBezTo>
                  <a:cubicBezTo>
                    <a:pt x="217488" y="165646"/>
                    <a:pt x="132327" y="276076"/>
                    <a:pt x="121846" y="289223"/>
                  </a:cubicBezTo>
                  <a:cubicBezTo>
                    <a:pt x="121846" y="289223"/>
                    <a:pt x="121846" y="289223"/>
                    <a:pt x="110054" y="304999"/>
                  </a:cubicBezTo>
                  <a:cubicBezTo>
                    <a:pt x="159841" y="304999"/>
                    <a:pt x="200456" y="311572"/>
                    <a:pt x="200456" y="320774"/>
                  </a:cubicBezTo>
                  <a:cubicBezTo>
                    <a:pt x="200456" y="329977"/>
                    <a:pt x="159841" y="336550"/>
                    <a:pt x="108744" y="336550"/>
                  </a:cubicBezTo>
                  <a:cubicBezTo>
                    <a:pt x="57647" y="336550"/>
                    <a:pt x="17032" y="329977"/>
                    <a:pt x="17032" y="320774"/>
                  </a:cubicBezTo>
                  <a:cubicBezTo>
                    <a:pt x="17032" y="311572"/>
                    <a:pt x="57647" y="304999"/>
                    <a:pt x="107434" y="304999"/>
                  </a:cubicBezTo>
                  <a:cubicBezTo>
                    <a:pt x="107434" y="304999"/>
                    <a:pt x="107434" y="304999"/>
                    <a:pt x="95642" y="289223"/>
                  </a:cubicBezTo>
                  <a:cubicBezTo>
                    <a:pt x="85161" y="276076"/>
                    <a:pt x="0" y="165646"/>
                    <a:pt x="0" y="109116"/>
                  </a:cubicBezTo>
                  <a:cubicBezTo>
                    <a:pt x="0" y="43383"/>
                    <a:pt x="43236" y="0"/>
                    <a:pt x="10874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ADB5E7-B929-429E-B6E4-123268DF8ABD}"/>
              </a:ext>
            </a:extLst>
          </p:cNvPr>
          <p:cNvGrpSpPr/>
          <p:nvPr/>
        </p:nvGrpSpPr>
        <p:grpSpPr>
          <a:xfrm>
            <a:off x="1490886" y="2265117"/>
            <a:ext cx="925286" cy="914401"/>
            <a:chOff x="899887" y="2133600"/>
            <a:chExt cx="1233714" cy="1219201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11B2416-7B55-4BC8-AF92-EAC5506F8843}"/>
                </a:ext>
              </a:extLst>
            </p:cNvPr>
            <p:cNvSpPr/>
            <p:nvPr/>
          </p:nvSpPr>
          <p:spPr>
            <a:xfrm>
              <a:off x="899887" y="2133600"/>
              <a:ext cx="1030514" cy="10305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DDDE874-560F-4F7C-9874-A0C0A9074FAC}"/>
                </a:ext>
              </a:extLst>
            </p:cNvPr>
            <p:cNvSpPr/>
            <p:nvPr/>
          </p:nvSpPr>
          <p:spPr>
            <a:xfrm>
              <a:off x="1103087" y="2322287"/>
              <a:ext cx="1030514" cy="1030514"/>
            </a:xfrm>
            <a:prstGeom prst="rect">
              <a:avLst/>
            </a:prstGeom>
            <a:solidFill>
              <a:srgbClr val="32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 dirty="0"/>
            </a:p>
          </p:txBody>
        </p:sp>
        <p:sp>
          <p:nvSpPr>
            <p:cNvPr id="21" name="椭圆 17">
              <a:extLst>
                <a:ext uri="{FF2B5EF4-FFF2-40B4-BE49-F238E27FC236}">
                  <a16:creationId xmlns:a16="http://schemas.microsoft.com/office/drawing/2014/main" id="{C6021665-29C1-4227-879B-919AD6C2AEDC}"/>
                </a:ext>
              </a:extLst>
            </p:cNvPr>
            <p:cNvSpPr/>
            <p:nvPr/>
          </p:nvSpPr>
          <p:spPr>
            <a:xfrm>
              <a:off x="1398363" y="2649020"/>
              <a:ext cx="439962" cy="377048"/>
            </a:xfrm>
            <a:custGeom>
              <a:avLst/>
              <a:gdLst>
                <a:gd name="connsiteX0" fmla="*/ 268779 w 330783"/>
                <a:gd name="connsiteY0" fmla="*/ 228000 h 283482"/>
                <a:gd name="connsiteX1" fmla="*/ 255907 w 330783"/>
                <a:gd name="connsiteY1" fmla="*/ 230574 h 283482"/>
                <a:gd name="connsiteX2" fmla="*/ 235313 w 330783"/>
                <a:gd name="connsiteY2" fmla="*/ 249881 h 283482"/>
                <a:gd name="connsiteX3" fmla="*/ 235313 w 330783"/>
                <a:gd name="connsiteY3" fmla="*/ 265327 h 283482"/>
                <a:gd name="connsiteX4" fmla="*/ 239174 w 330783"/>
                <a:gd name="connsiteY4" fmla="*/ 269189 h 283482"/>
                <a:gd name="connsiteX5" fmla="*/ 254620 w 330783"/>
                <a:gd name="connsiteY5" fmla="*/ 269189 h 283482"/>
                <a:gd name="connsiteX6" fmla="*/ 275215 w 330783"/>
                <a:gd name="connsiteY6" fmla="*/ 248594 h 283482"/>
                <a:gd name="connsiteX7" fmla="*/ 276502 w 330783"/>
                <a:gd name="connsiteY7" fmla="*/ 235723 h 283482"/>
                <a:gd name="connsiteX8" fmla="*/ 267492 w 330783"/>
                <a:gd name="connsiteY8" fmla="*/ 243446 h 283482"/>
                <a:gd name="connsiteX9" fmla="*/ 261056 w 330783"/>
                <a:gd name="connsiteY9" fmla="*/ 243446 h 283482"/>
                <a:gd name="connsiteX10" fmla="*/ 261056 w 330783"/>
                <a:gd name="connsiteY10" fmla="*/ 237010 h 283482"/>
                <a:gd name="connsiteX11" fmla="*/ 268779 w 330783"/>
                <a:gd name="connsiteY11" fmla="*/ 228000 h 283482"/>
                <a:gd name="connsiteX12" fmla="*/ 47631 w 330783"/>
                <a:gd name="connsiteY12" fmla="*/ 188912 h 283482"/>
                <a:gd name="connsiteX13" fmla="*/ 267964 w 330783"/>
                <a:gd name="connsiteY13" fmla="*/ 188912 h 283482"/>
                <a:gd name="connsiteX14" fmla="*/ 267964 w 330783"/>
                <a:gd name="connsiteY14" fmla="*/ 190207 h 283482"/>
                <a:gd name="connsiteX15" fmla="*/ 258891 w 330783"/>
                <a:gd name="connsiteY15" fmla="*/ 203151 h 283482"/>
                <a:gd name="connsiteX16" fmla="*/ 244635 w 330783"/>
                <a:gd name="connsiteY16" fmla="*/ 212212 h 283482"/>
                <a:gd name="connsiteX17" fmla="*/ 223897 w 330783"/>
                <a:gd name="connsiteY17" fmla="*/ 232923 h 283482"/>
                <a:gd name="connsiteX18" fmla="*/ 214825 w 330783"/>
                <a:gd name="connsiteY18" fmla="*/ 273050 h 283482"/>
                <a:gd name="connsiteX19" fmla="*/ 7452 w 330783"/>
                <a:gd name="connsiteY19" fmla="*/ 273050 h 283482"/>
                <a:gd name="connsiteX20" fmla="*/ 972 w 330783"/>
                <a:gd name="connsiteY20" fmla="*/ 269167 h 283482"/>
                <a:gd name="connsiteX21" fmla="*/ 972 w 330783"/>
                <a:gd name="connsiteY21" fmla="*/ 261400 h 283482"/>
                <a:gd name="connsiteX22" fmla="*/ 41150 w 330783"/>
                <a:gd name="connsiteY22" fmla="*/ 192796 h 283482"/>
                <a:gd name="connsiteX23" fmla="*/ 47631 w 330783"/>
                <a:gd name="connsiteY23" fmla="*/ 188912 h 283482"/>
                <a:gd name="connsiteX24" fmla="*/ 298769 w 330783"/>
                <a:gd name="connsiteY24" fmla="*/ 186424 h 283482"/>
                <a:gd name="connsiteX25" fmla="*/ 279462 w 330783"/>
                <a:gd name="connsiteY25" fmla="*/ 207018 h 283482"/>
                <a:gd name="connsiteX26" fmla="*/ 276887 w 330783"/>
                <a:gd name="connsiteY26" fmla="*/ 219890 h 283482"/>
                <a:gd name="connsiteX27" fmla="*/ 285897 w 330783"/>
                <a:gd name="connsiteY27" fmla="*/ 212167 h 283482"/>
                <a:gd name="connsiteX28" fmla="*/ 292333 w 330783"/>
                <a:gd name="connsiteY28" fmla="*/ 212167 h 283482"/>
                <a:gd name="connsiteX29" fmla="*/ 292333 w 330783"/>
                <a:gd name="connsiteY29" fmla="*/ 218603 h 283482"/>
                <a:gd name="connsiteX30" fmla="*/ 284610 w 330783"/>
                <a:gd name="connsiteY30" fmla="*/ 227613 h 283482"/>
                <a:gd name="connsiteX31" fmla="*/ 297482 w 330783"/>
                <a:gd name="connsiteY31" fmla="*/ 226326 h 283482"/>
                <a:gd name="connsiteX32" fmla="*/ 318077 w 330783"/>
                <a:gd name="connsiteY32" fmla="*/ 205731 h 283482"/>
                <a:gd name="connsiteX33" fmla="*/ 318077 w 330783"/>
                <a:gd name="connsiteY33" fmla="*/ 190285 h 283482"/>
                <a:gd name="connsiteX34" fmla="*/ 314215 w 330783"/>
                <a:gd name="connsiteY34" fmla="*/ 186424 h 283482"/>
                <a:gd name="connsiteX35" fmla="*/ 298769 w 330783"/>
                <a:gd name="connsiteY35" fmla="*/ 186424 h 283482"/>
                <a:gd name="connsiteX36" fmla="*/ 306006 w 330783"/>
                <a:gd name="connsiteY36" fmla="*/ 174981 h 283482"/>
                <a:gd name="connsiteX37" fmla="*/ 321391 w 330783"/>
                <a:gd name="connsiteY37" fmla="*/ 180811 h 283482"/>
                <a:gd name="connsiteX38" fmla="*/ 323982 w 330783"/>
                <a:gd name="connsiteY38" fmla="*/ 183402 h 283482"/>
                <a:gd name="connsiteX39" fmla="*/ 323982 w 330783"/>
                <a:gd name="connsiteY39" fmla="*/ 214495 h 283482"/>
                <a:gd name="connsiteX40" fmla="*/ 304549 w 330783"/>
                <a:gd name="connsiteY40" fmla="*/ 233928 h 283482"/>
                <a:gd name="connsiteX41" fmla="*/ 287707 w 330783"/>
                <a:gd name="connsiteY41" fmla="*/ 240406 h 283482"/>
                <a:gd name="connsiteX42" fmla="*/ 281229 w 330783"/>
                <a:gd name="connsiteY42" fmla="*/ 257248 h 283482"/>
                <a:gd name="connsiteX43" fmla="*/ 261796 w 330783"/>
                <a:gd name="connsiteY43" fmla="*/ 276681 h 283482"/>
                <a:gd name="connsiteX44" fmla="*/ 230702 w 330783"/>
                <a:gd name="connsiteY44" fmla="*/ 276681 h 283482"/>
                <a:gd name="connsiteX45" fmla="*/ 228111 w 330783"/>
                <a:gd name="connsiteY45" fmla="*/ 274090 h 283482"/>
                <a:gd name="connsiteX46" fmla="*/ 228111 w 330783"/>
                <a:gd name="connsiteY46" fmla="*/ 244293 h 283482"/>
                <a:gd name="connsiteX47" fmla="*/ 248840 w 330783"/>
                <a:gd name="connsiteY47" fmla="*/ 223564 h 283482"/>
                <a:gd name="connsiteX48" fmla="*/ 264387 w 330783"/>
                <a:gd name="connsiteY48" fmla="*/ 217086 h 283482"/>
                <a:gd name="connsiteX49" fmla="*/ 270865 w 330783"/>
                <a:gd name="connsiteY49" fmla="*/ 201839 h 283482"/>
                <a:gd name="connsiteX50" fmla="*/ 291593 w 330783"/>
                <a:gd name="connsiteY50" fmla="*/ 180811 h 283482"/>
                <a:gd name="connsiteX51" fmla="*/ 306006 w 330783"/>
                <a:gd name="connsiteY51" fmla="*/ 174981 h 283482"/>
                <a:gd name="connsiteX52" fmla="*/ 112096 w 330783"/>
                <a:gd name="connsiteY52" fmla="*/ 80962 h 283482"/>
                <a:gd name="connsiteX53" fmla="*/ 207930 w 330783"/>
                <a:gd name="connsiteY53" fmla="*/ 80962 h 283482"/>
                <a:gd name="connsiteX54" fmla="*/ 213111 w 330783"/>
                <a:gd name="connsiteY54" fmla="*/ 83521 h 283482"/>
                <a:gd name="connsiteX55" fmla="*/ 255848 w 330783"/>
                <a:gd name="connsiteY55" fmla="*/ 155172 h 283482"/>
                <a:gd name="connsiteX56" fmla="*/ 257143 w 330783"/>
                <a:gd name="connsiteY56" fmla="*/ 162849 h 283482"/>
                <a:gd name="connsiteX57" fmla="*/ 250668 w 330783"/>
                <a:gd name="connsiteY57" fmla="*/ 166687 h 283482"/>
                <a:gd name="connsiteX58" fmla="*/ 69358 w 330783"/>
                <a:gd name="connsiteY58" fmla="*/ 166687 h 283482"/>
                <a:gd name="connsiteX59" fmla="*/ 62883 w 330783"/>
                <a:gd name="connsiteY59" fmla="*/ 162849 h 283482"/>
                <a:gd name="connsiteX60" fmla="*/ 62883 w 330783"/>
                <a:gd name="connsiteY60" fmla="*/ 155172 h 283482"/>
                <a:gd name="connsiteX61" fmla="*/ 105620 w 330783"/>
                <a:gd name="connsiteY61" fmla="*/ 83521 h 283482"/>
                <a:gd name="connsiteX62" fmla="*/ 112096 w 330783"/>
                <a:gd name="connsiteY62" fmla="*/ 80962 h 283482"/>
                <a:gd name="connsiteX63" fmla="*/ 159858 w 330783"/>
                <a:gd name="connsiteY63" fmla="*/ 0 h 283482"/>
                <a:gd name="connsiteX64" fmla="*/ 166239 w 330783"/>
                <a:gd name="connsiteY64" fmla="*/ 2598 h 283482"/>
                <a:gd name="connsiteX65" fmla="*/ 190488 w 330783"/>
                <a:gd name="connsiteY65" fmla="*/ 46759 h 283482"/>
                <a:gd name="connsiteX66" fmla="*/ 190488 w 330783"/>
                <a:gd name="connsiteY66" fmla="*/ 53254 h 283482"/>
                <a:gd name="connsiteX67" fmla="*/ 184107 w 330783"/>
                <a:gd name="connsiteY67" fmla="*/ 57150 h 283482"/>
                <a:gd name="connsiteX68" fmla="*/ 134333 w 330783"/>
                <a:gd name="connsiteY68" fmla="*/ 57150 h 283482"/>
                <a:gd name="connsiteX69" fmla="*/ 127952 w 330783"/>
                <a:gd name="connsiteY69" fmla="*/ 53254 h 283482"/>
                <a:gd name="connsiteX70" fmla="*/ 127952 w 330783"/>
                <a:gd name="connsiteY70" fmla="*/ 46759 h 283482"/>
                <a:gd name="connsiteX71" fmla="*/ 153477 w 330783"/>
                <a:gd name="connsiteY71" fmla="*/ 2598 h 283482"/>
                <a:gd name="connsiteX72" fmla="*/ 159858 w 330783"/>
                <a:gd name="connsiteY72" fmla="*/ 0 h 28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30783" h="283482">
                  <a:moveTo>
                    <a:pt x="268779" y="228000"/>
                  </a:moveTo>
                  <a:cubicBezTo>
                    <a:pt x="264917" y="225425"/>
                    <a:pt x="259769" y="226712"/>
                    <a:pt x="255907" y="230574"/>
                  </a:cubicBezTo>
                  <a:cubicBezTo>
                    <a:pt x="255907" y="230574"/>
                    <a:pt x="255907" y="230574"/>
                    <a:pt x="235313" y="249881"/>
                  </a:cubicBezTo>
                  <a:cubicBezTo>
                    <a:pt x="231451" y="253743"/>
                    <a:pt x="231451" y="261466"/>
                    <a:pt x="235313" y="265327"/>
                  </a:cubicBezTo>
                  <a:cubicBezTo>
                    <a:pt x="235313" y="265327"/>
                    <a:pt x="235313" y="265327"/>
                    <a:pt x="239174" y="269189"/>
                  </a:cubicBezTo>
                  <a:cubicBezTo>
                    <a:pt x="243035" y="273050"/>
                    <a:pt x="250758" y="273050"/>
                    <a:pt x="254620" y="269189"/>
                  </a:cubicBezTo>
                  <a:cubicBezTo>
                    <a:pt x="254620" y="269189"/>
                    <a:pt x="254620" y="269189"/>
                    <a:pt x="275215" y="248594"/>
                  </a:cubicBezTo>
                  <a:cubicBezTo>
                    <a:pt x="277789" y="244733"/>
                    <a:pt x="279076" y="239584"/>
                    <a:pt x="276502" y="235723"/>
                  </a:cubicBezTo>
                  <a:cubicBezTo>
                    <a:pt x="276502" y="235723"/>
                    <a:pt x="276502" y="235723"/>
                    <a:pt x="267492" y="243446"/>
                  </a:cubicBezTo>
                  <a:cubicBezTo>
                    <a:pt x="266204" y="246020"/>
                    <a:pt x="262343" y="246020"/>
                    <a:pt x="261056" y="243446"/>
                  </a:cubicBezTo>
                  <a:cubicBezTo>
                    <a:pt x="258481" y="242158"/>
                    <a:pt x="258481" y="238297"/>
                    <a:pt x="261056" y="237010"/>
                  </a:cubicBezTo>
                  <a:cubicBezTo>
                    <a:pt x="261056" y="237010"/>
                    <a:pt x="261056" y="237010"/>
                    <a:pt x="268779" y="228000"/>
                  </a:cubicBezTo>
                  <a:close/>
                  <a:moveTo>
                    <a:pt x="47631" y="188912"/>
                  </a:moveTo>
                  <a:cubicBezTo>
                    <a:pt x="47631" y="188912"/>
                    <a:pt x="47631" y="188912"/>
                    <a:pt x="267964" y="188912"/>
                  </a:cubicBezTo>
                  <a:cubicBezTo>
                    <a:pt x="267964" y="188912"/>
                    <a:pt x="267964" y="188912"/>
                    <a:pt x="267964" y="190207"/>
                  </a:cubicBezTo>
                  <a:cubicBezTo>
                    <a:pt x="264076" y="194090"/>
                    <a:pt x="260188" y="197973"/>
                    <a:pt x="258891" y="203151"/>
                  </a:cubicBezTo>
                  <a:cubicBezTo>
                    <a:pt x="253707" y="205740"/>
                    <a:pt x="248523" y="208329"/>
                    <a:pt x="244635" y="212212"/>
                  </a:cubicBezTo>
                  <a:cubicBezTo>
                    <a:pt x="244635" y="212212"/>
                    <a:pt x="244635" y="212212"/>
                    <a:pt x="223897" y="232923"/>
                  </a:cubicBezTo>
                  <a:cubicBezTo>
                    <a:pt x="213529" y="243278"/>
                    <a:pt x="210937" y="258812"/>
                    <a:pt x="214825" y="273050"/>
                  </a:cubicBezTo>
                  <a:cubicBezTo>
                    <a:pt x="214825" y="273050"/>
                    <a:pt x="214825" y="273050"/>
                    <a:pt x="7452" y="273050"/>
                  </a:cubicBezTo>
                  <a:cubicBezTo>
                    <a:pt x="4860" y="273050"/>
                    <a:pt x="2268" y="271756"/>
                    <a:pt x="972" y="269167"/>
                  </a:cubicBezTo>
                  <a:cubicBezTo>
                    <a:pt x="-324" y="266578"/>
                    <a:pt x="-324" y="263989"/>
                    <a:pt x="972" y="261400"/>
                  </a:cubicBezTo>
                  <a:cubicBezTo>
                    <a:pt x="972" y="261400"/>
                    <a:pt x="972" y="261400"/>
                    <a:pt x="41150" y="192796"/>
                  </a:cubicBezTo>
                  <a:cubicBezTo>
                    <a:pt x="42447" y="190207"/>
                    <a:pt x="45039" y="188912"/>
                    <a:pt x="47631" y="188912"/>
                  </a:cubicBezTo>
                  <a:close/>
                  <a:moveTo>
                    <a:pt x="298769" y="186424"/>
                  </a:moveTo>
                  <a:cubicBezTo>
                    <a:pt x="298769" y="186424"/>
                    <a:pt x="298769" y="186424"/>
                    <a:pt x="279462" y="207018"/>
                  </a:cubicBezTo>
                  <a:cubicBezTo>
                    <a:pt x="275600" y="210880"/>
                    <a:pt x="274313" y="216028"/>
                    <a:pt x="276887" y="219890"/>
                  </a:cubicBezTo>
                  <a:cubicBezTo>
                    <a:pt x="276887" y="219890"/>
                    <a:pt x="276887" y="219890"/>
                    <a:pt x="285897" y="212167"/>
                  </a:cubicBezTo>
                  <a:cubicBezTo>
                    <a:pt x="287185" y="209593"/>
                    <a:pt x="291046" y="209593"/>
                    <a:pt x="292333" y="212167"/>
                  </a:cubicBezTo>
                  <a:cubicBezTo>
                    <a:pt x="294908" y="213454"/>
                    <a:pt x="294908" y="217316"/>
                    <a:pt x="292333" y="218603"/>
                  </a:cubicBezTo>
                  <a:cubicBezTo>
                    <a:pt x="292333" y="218603"/>
                    <a:pt x="292333" y="218603"/>
                    <a:pt x="284610" y="227613"/>
                  </a:cubicBezTo>
                  <a:cubicBezTo>
                    <a:pt x="288472" y="230187"/>
                    <a:pt x="293620" y="228900"/>
                    <a:pt x="297482" y="226326"/>
                  </a:cubicBezTo>
                  <a:cubicBezTo>
                    <a:pt x="297482" y="226326"/>
                    <a:pt x="297482" y="226326"/>
                    <a:pt x="318077" y="205731"/>
                  </a:cubicBezTo>
                  <a:cubicBezTo>
                    <a:pt x="321938" y="201870"/>
                    <a:pt x="321938" y="194147"/>
                    <a:pt x="318077" y="190285"/>
                  </a:cubicBezTo>
                  <a:cubicBezTo>
                    <a:pt x="318077" y="190285"/>
                    <a:pt x="318077" y="190285"/>
                    <a:pt x="314215" y="186424"/>
                  </a:cubicBezTo>
                  <a:cubicBezTo>
                    <a:pt x="310354" y="182562"/>
                    <a:pt x="302631" y="182562"/>
                    <a:pt x="298769" y="186424"/>
                  </a:cubicBezTo>
                  <a:close/>
                  <a:moveTo>
                    <a:pt x="306006" y="174981"/>
                  </a:moveTo>
                  <a:cubicBezTo>
                    <a:pt x="311351" y="174981"/>
                    <a:pt x="316857" y="176924"/>
                    <a:pt x="321391" y="180811"/>
                  </a:cubicBezTo>
                  <a:cubicBezTo>
                    <a:pt x="321391" y="180811"/>
                    <a:pt x="321391" y="180811"/>
                    <a:pt x="323982" y="183402"/>
                  </a:cubicBezTo>
                  <a:cubicBezTo>
                    <a:pt x="333051" y="192471"/>
                    <a:pt x="333051" y="205426"/>
                    <a:pt x="323982" y="214495"/>
                  </a:cubicBezTo>
                  <a:cubicBezTo>
                    <a:pt x="323982" y="214495"/>
                    <a:pt x="323982" y="214495"/>
                    <a:pt x="304549" y="233928"/>
                  </a:cubicBezTo>
                  <a:cubicBezTo>
                    <a:pt x="299367" y="239110"/>
                    <a:pt x="292889" y="240406"/>
                    <a:pt x="287707" y="240406"/>
                  </a:cubicBezTo>
                  <a:cubicBezTo>
                    <a:pt x="287707" y="245588"/>
                    <a:pt x="286411" y="252066"/>
                    <a:pt x="281229" y="257248"/>
                  </a:cubicBezTo>
                  <a:cubicBezTo>
                    <a:pt x="281229" y="257248"/>
                    <a:pt x="281229" y="257248"/>
                    <a:pt x="261796" y="276681"/>
                  </a:cubicBezTo>
                  <a:cubicBezTo>
                    <a:pt x="252727" y="285750"/>
                    <a:pt x="239771" y="285750"/>
                    <a:pt x="230702" y="276681"/>
                  </a:cubicBezTo>
                  <a:cubicBezTo>
                    <a:pt x="230702" y="276681"/>
                    <a:pt x="230702" y="276681"/>
                    <a:pt x="228111" y="274090"/>
                  </a:cubicBezTo>
                  <a:cubicBezTo>
                    <a:pt x="220338" y="265021"/>
                    <a:pt x="220338" y="252066"/>
                    <a:pt x="228111" y="244293"/>
                  </a:cubicBezTo>
                  <a:cubicBezTo>
                    <a:pt x="228111" y="244293"/>
                    <a:pt x="228111" y="244293"/>
                    <a:pt x="248840" y="223564"/>
                  </a:cubicBezTo>
                  <a:cubicBezTo>
                    <a:pt x="252727" y="219677"/>
                    <a:pt x="259205" y="217086"/>
                    <a:pt x="264387" y="217086"/>
                  </a:cubicBezTo>
                  <a:cubicBezTo>
                    <a:pt x="264387" y="211904"/>
                    <a:pt x="266978" y="205426"/>
                    <a:pt x="270865" y="201839"/>
                  </a:cubicBezTo>
                  <a:cubicBezTo>
                    <a:pt x="270865" y="201839"/>
                    <a:pt x="270865" y="201839"/>
                    <a:pt x="291593" y="180811"/>
                  </a:cubicBezTo>
                  <a:cubicBezTo>
                    <a:pt x="295480" y="176924"/>
                    <a:pt x="300662" y="174981"/>
                    <a:pt x="306006" y="174981"/>
                  </a:cubicBezTo>
                  <a:close/>
                  <a:moveTo>
                    <a:pt x="112096" y="80962"/>
                  </a:moveTo>
                  <a:cubicBezTo>
                    <a:pt x="112096" y="80962"/>
                    <a:pt x="112096" y="80962"/>
                    <a:pt x="207930" y="80962"/>
                  </a:cubicBezTo>
                  <a:cubicBezTo>
                    <a:pt x="210521" y="80962"/>
                    <a:pt x="211816" y="82242"/>
                    <a:pt x="213111" y="83521"/>
                  </a:cubicBezTo>
                  <a:cubicBezTo>
                    <a:pt x="213111" y="83521"/>
                    <a:pt x="213111" y="83521"/>
                    <a:pt x="255848" y="155172"/>
                  </a:cubicBezTo>
                  <a:cubicBezTo>
                    <a:pt x="258438" y="157731"/>
                    <a:pt x="258438" y="160290"/>
                    <a:pt x="257143" y="162849"/>
                  </a:cubicBezTo>
                  <a:cubicBezTo>
                    <a:pt x="255848" y="165408"/>
                    <a:pt x="253258" y="166687"/>
                    <a:pt x="250668" y="166687"/>
                  </a:cubicBezTo>
                  <a:cubicBezTo>
                    <a:pt x="250668" y="166687"/>
                    <a:pt x="250668" y="166687"/>
                    <a:pt x="69358" y="166687"/>
                  </a:cubicBezTo>
                  <a:cubicBezTo>
                    <a:pt x="66768" y="166687"/>
                    <a:pt x="64178" y="165408"/>
                    <a:pt x="62883" y="162849"/>
                  </a:cubicBezTo>
                  <a:cubicBezTo>
                    <a:pt x="61588" y="160290"/>
                    <a:pt x="61588" y="157731"/>
                    <a:pt x="62883" y="155172"/>
                  </a:cubicBezTo>
                  <a:cubicBezTo>
                    <a:pt x="62883" y="155172"/>
                    <a:pt x="62883" y="155172"/>
                    <a:pt x="105620" y="83521"/>
                  </a:cubicBezTo>
                  <a:cubicBezTo>
                    <a:pt x="106915" y="82242"/>
                    <a:pt x="109505" y="80962"/>
                    <a:pt x="112096" y="80962"/>
                  </a:cubicBezTo>
                  <a:close/>
                  <a:moveTo>
                    <a:pt x="159858" y="0"/>
                  </a:moveTo>
                  <a:cubicBezTo>
                    <a:pt x="162411" y="0"/>
                    <a:pt x="164963" y="1299"/>
                    <a:pt x="166239" y="2598"/>
                  </a:cubicBezTo>
                  <a:cubicBezTo>
                    <a:pt x="166239" y="2598"/>
                    <a:pt x="166239" y="2598"/>
                    <a:pt x="190488" y="46759"/>
                  </a:cubicBezTo>
                  <a:cubicBezTo>
                    <a:pt x="191764" y="48058"/>
                    <a:pt x="191764" y="51955"/>
                    <a:pt x="190488" y="53254"/>
                  </a:cubicBezTo>
                  <a:cubicBezTo>
                    <a:pt x="189212" y="55851"/>
                    <a:pt x="187935" y="57150"/>
                    <a:pt x="184107" y="57150"/>
                  </a:cubicBezTo>
                  <a:cubicBezTo>
                    <a:pt x="184107" y="57150"/>
                    <a:pt x="184107" y="57150"/>
                    <a:pt x="134333" y="57150"/>
                  </a:cubicBezTo>
                  <a:cubicBezTo>
                    <a:pt x="131781" y="57150"/>
                    <a:pt x="129229" y="55851"/>
                    <a:pt x="127952" y="53254"/>
                  </a:cubicBezTo>
                  <a:cubicBezTo>
                    <a:pt x="126676" y="51955"/>
                    <a:pt x="126676" y="48058"/>
                    <a:pt x="127952" y="46759"/>
                  </a:cubicBezTo>
                  <a:cubicBezTo>
                    <a:pt x="127952" y="46759"/>
                    <a:pt x="127952" y="46759"/>
                    <a:pt x="153477" y="2598"/>
                  </a:cubicBezTo>
                  <a:cubicBezTo>
                    <a:pt x="154753" y="1299"/>
                    <a:pt x="157306" y="0"/>
                    <a:pt x="15985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4531534E-5D2B-4F2E-98BC-BF42DCD735F1}"/>
              </a:ext>
            </a:extLst>
          </p:cNvPr>
          <p:cNvSpPr txBox="1"/>
          <p:nvPr/>
        </p:nvSpPr>
        <p:spPr>
          <a:xfrm>
            <a:off x="2595793" y="1217078"/>
            <a:ext cx="1963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完成</a:t>
            </a:r>
            <a:r>
              <a:rPr lang="en-US" altLang="zh-CN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Jframe</a:t>
            </a: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框架与坦克、墙壁、基地、子弹的绘画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7" name="Rectangle 24">
            <a:extLst>
              <a:ext uri="{FF2B5EF4-FFF2-40B4-BE49-F238E27FC236}">
                <a16:creationId xmlns:a16="http://schemas.microsoft.com/office/drawing/2014/main" id="{AA4109C9-3407-46E5-A2CE-3E37ABF813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0587" y="1010739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第一阶段</a:t>
            </a:r>
            <a:endParaRPr lang="zh-CN" altLang="en-US" sz="1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9E227DA-71E5-4789-A055-641CDED0A9E8}"/>
              </a:ext>
            </a:extLst>
          </p:cNvPr>
          <p:cNvSpPr txBox="1"/>
          <p:nvPr/>
        </p:nvSpPr>
        <p:spPr>
          <a:xfrm>
            <a:off x="2611830" y="4050219"/>
            <a:ext cx="19638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子弹击墙的效果与最后的完善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5D8466F2-67F1-4B63-9AA3-483D9A5661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6624" y="3843880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第三阶段</a:t>
            </a:r>
            <a:endParaRPr lang="zh-CN" altLang="en-US" sz="1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4632ECB0-F160-47D1-846F-BA3C9D97FDB9}"/>
              </a:ext>
            </a:extLst>
          </p:cNvPr>
          <p:cNvSpPr txBox="1"/>
          <p:nvPr/>
        </p:nvSpPr>
        <p:spPr>
          <a:xfrm>
            <a:off x="2650796" y="2617736"/>
            <a:ext cx="19638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增加内部的逻辑结构，如子弹的击中与消失，坦克的移动与射击，子弹或坦克与墙体的碰撞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1" name="Rectangle 24">
            <a:extLst>
              <a:ext uri="{FF2B5EF4-FFF2-40B4-BE49-F238E27FC236}">
                <a16:creationId xmlns:a16="http://schemas.microsoft.com/office/drawing/2014/main" id="{5C25D5CE-7B9B-45FF-A66E-BA35CAE052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5590" y="2411397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第二阶段</a:t>
            </a:r>
            <a:endParaRPr lang="zh-CN" altLang="en-US" sz="1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891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CB77B1C0-8D71-4A63-ABD9-FFD377CA5CFE}"/>
              </a:ext>
            </a:extLst>
          </p:cNvPr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12177E-297C-4D14-B46E-88CBD0A73C54}"/>
              </a:ext>
            </a:extLst>
          </p:cNvPr>
          <p:cNvSpPr/>
          <p:nvPr/>
        </p:nvSpPr>
        <p:spPr>
          <a:xfrm>
            <a:off x="1075755" y="105302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项目内容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16AF99C-E011-48AF-89C9-2EE47F9C40A0}"/>
              </a:ext>
            </a:extLst>
          </p:cNvPr>
          <p:cNvGrpSpPr/>
          <p:nvPr/>
        </p:nvGrpSpPr>
        <p:grpSpPr>
          <a:xfrm>
            <a:off x="405005" y="675176"/>
            <a:ext cx="1084068" cy="1084068"/>
            <a:chOff x="1131485" y="2234042"/>
            <a:chExt cx="1607262" cy="1607262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F3C8E168-D629-4EF1-B5AC-378BACD3B8DB}"/>
                </a:ext>
              </a:extLst>
            </p:cNvPr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FF092C49-A02D-4A2E-B563-3C464FF3B8B5}"/>
                </a:ext>
              </a:extLst>
            </p:cNvPr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KSO_Shape">
              <a:extLst>
                <a:ext uri="{FF2B5EF4-FFF2-40B4-BE49-F238E27FC236}">
                  <a16:creationId xmlns:a16="http://schemas.microsoft.com/office/drawing/2014/main" id="{035ACC76-449D-470A-8981-9790F4997B34}"/>
                </a:ext>
              </a:extLst>
            </p:cNvPr>
            <p:cNvSpPr/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5F4C41BA-36A3-4F0F-97C5-8551FE152415}"/>
              </a:ext>
            </a:extLst>
          </p:cNvPr>
          <p:cNvSpPr txBox="1"/>
          <p:nvPr/>
        </p:nvSpPr>
        <p:spPr>
          <a:xfrm>
            <a:off x="537882" y="1856395"/>
            <a:ext cx="824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坦克类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717D53D-C2E2-4E67-A2F4-21FB1BBA5CEF}"/>
              </a:ext>
            </a:extLst>
          </p:cNvPr>
          <p:cNvSpPr txBox="1"/>
          <p:nvPr/>
        </p:nvSpPr>
        <p:spPr>
          <a:xfrm>
            <a:off x="1773382" y="749055"/>
            <a:ext cx="68327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坦克类：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坦克的生成与死亡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坦克的方向与移动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坦克发射子弹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坦克被子弹击中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008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CB77B1C0-8D71-4A63-ABD9-FFD377CA5CFE}"/>
              </a:ext>
            </a:extLst>
          </p:cNvPr>
          <p:cNvSpPr/>
          <p:nvPr/>
        </p:nvSpPr>
        <p:spPr>
          <a:xfrm>
            <a:off x="182951" y="105302"/>
            <a:ext cx="2594894" cy="246221"/>
          </a:xfrm>
          <a:prstGeom prst="roundRect">
            <a:avLst/>
          </a:prstGeom>
          <a:noFill/>
          <a:ln>
            <a:solidFill>
              <a:srgbClr val="32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12177E-297C-4D14-B46E-88CBD0A73C54}"/>
              </a:ext>
            </a:extLst>
          </p:cNvPr>
          <p:cNvSpPr/>
          <p:nvPr/>
        </p:nvSpPr>
        <p:spPr>
          <a:xfrm>
            <a:off x="1075755" y="105302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项目内容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F4C41BA-36A3-4F0F-97C5-8551FE152415}"/>
              </a:ext>
            </a:extLst>
          </p:cNvPr>
          <p:cNvSpPr txBox="1"/>
          <p:nvPr/>
        </p:nvSpPr>
        <p:spPr>
          <a:xfrm>
            <a:off x="509892" y="187243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子弹类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717D53D-C2E2-4E67-A2F4-21FB1BBA5CEF}"/>
              </a:ext>
            </a:extLst>
          </p:cNvPr>
          <p:cNvSpPr txBox="1"/>
          <p:nvPr/>
        </p:nvSpPr>
        <p:spPr>
          <a:xfrm>
            <a:off x="1773382" y="749055"/>
            <a:ext cx="683273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子弹类：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子弹的生成与消失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判断子弹的存活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子弹的方向与位置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子弹与坦克的碰撞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子弹与墙体的碰撞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3880DAA1-9622-4959-B498-E5ADDF4B4929}"/>
              </a:ext>
            </a:extLst>
          </p:cNvPr>
          <p:cNvGrpSpPr/>
          <p:nvPr/>
        </p:nvGrpSpPr>
        <p:grpSpPr>
          <a:xfrm>
            <a:off x="367969" y="636756"/>
            <a:ext cx="1084068" cy="1084068"/>
            <a:chOff x="3209823" y="2234042"/>
            <a:chExt cx="1607262" cy="1607262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A1796D5A-7C4A-4299-ACC9-2B454D9FF259}"/>
                </a:ext>
              </a:extLst>
            </p:cNvPr>
            <p:cNvSpPr/>
            <p:nvPr/>
          </p:nvSpPr>
          <p:spPr>
            <a:xfrm>
              <a:off x="3209823" y="2234042"/>
              <a:ext cx="1607262" cy="1607262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EF98304-5D0F-49C2-BBD0-494A66F6E910}"/>
                </a:ext>
              </a:extLst>
            </p:cNvPr>
            <p:cNvSpPr/>
            <p:nvPr/>
          </p:nvSpPr>
          <p:spPr>
            <a:xfrm>
              <a:off x="3319358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KSO_Shape">
              <a:extLst>
                <a:ext uri="{FF2B5EF4-FFF2-40B4-BE49-F238E27FC236}">
                  <a16:creationId xmlns:a16="http://schemas.microsoft.com/office/drawing/2014/main" id="{CD9433A1-9499-4DC6-B940-903D947BBA9B}"/>
                </a:ext>
              </a:extLst>
            </p:cNvPr>
            <p:cNvSpPr/>
            <p:nvPr/>
          </p:nvSpPr>
          <p:spPr bwMode="auto">
            <a:xfrm>
              <a:off x="3550556" y="2597149"/>
              <a:ext cx="925796" cy="881048"/>
            </a:xfrm>
            <a:custGeom>
              <a:avLst/>
              <a:gdLst>
                <a:gd name="T0" fmla="*/ 2147483646 w 5871"/>
                <a:gd name="T1" fmla="*/ 2147483646 h 5585"/>
                <a:gd name="T2" fmla="*/ 2147483646 w 5871"/>
                <a:gd name="T3" fmla="*/ 2147483646 h 5585"/>
                <a:gd name="T4" fmla="*/ 2147483646 w 5871"/>
                <a:gd name="T5" fmla="*/ 2147483646 h 5585"/>
                <a:gd name="T6" fmla="*/ 2147483646 w 5871"/>
                <a:gd name="T7" fmla="*/ 2147483646 h 5585"/>
                <a:gd name="T8" fmla="*/ 2147483646 w 5871"/>
                <a:gd name="T9" fmla="*/ 2147483646 h 5585"/>
                <a:gd name="T10" fmla="*/ 2147483646 w 5871"/>
                <a:gd name="T11" fmla="*/ 2147483646 h 5585"/>
                <a:gd name="T12" fmla="*/ 2147483646 w 5871"/>
                <a:gd name="T13" fmla="*/ 2147483646 h 5585"/>
                <a:gd name="T14" fmla="*/ 2147483646 w 5871"/>
                <a:gd name="T15" fmla="*/ 2147483646 h 5585"/>
                <a:gd name="T16" fmla="*/ 2147483646 w 5871"/>
                <a:gd name="T17" fmla="*/ 2147483646 h 5585"/>
                <a:gd name="T18" fmla="*/ 2147483646 w 5871"/>
                <a:gd name="T19" fmla="*/ 2147483646 h 5585"/>
                <a:gd name="T20" fmla="*/ 2147483646 w 5871"/>
                <a:gd name="T21" fmla="*/ 2147483646 h 5585"/>
                <a:gd name="T22" fmla="*/ 2147483646 w 5871"/>
                <a:gd name="T23" fmla="*/ 2147483646 h 5585"/>
                <a:gd name="T24" fmla="*/ 2147483646 w 5871"/>
                <a:gd name="T25" fmla="*/ 2147483646 h 5585"/>
                <a:gd name="T26" fmla="*/ 2147483646 w 5871"/>
                <a:gd name="T27" fmla="*/ 2147483646 h 5585"/>
                <a:gd name="T28" fmla="*/ 2147483646 w 5871"/>
                <a:gd name="T29" fmla="*/ 2147483646 h 5585"/>
                <a:gd name="T30" fmla="*/ 2147483646 w 5871"/>
                <a:gd name="T31" fmla="*/ 2147483646 h 5585"/>
                <a:gd name="T32" fmla="*/ 2147483646 w 5871"/>
                <a:gd name="T33" fmla="*/ 2147483646 h 5585"/>
                <a:gd name="T34" fmla="*/ 2147483646 w 5871"/>
                <a:gd name="T35" fmla="*/ 2147483646 h 5585"/>
                <a:gd name="T36" fmla="*/ 2147483646 w 5871"/>
                <a:gd name="T37" fmla="*/ 2147483646 h 5585"/>
                <a:gd name="T38" fmla="*/ 2147483646 w 5871"/>
                <a:gd name="T39" fmla="*/ 2147483646 h 5585"/>
                <a:gd name="T40" fmla="*/ 2147483646 w 5871"/>
                <a:gd name="T41" fmla="*/ 2147483646 h 5585"/>
                <a:gd name="T42" fmla="*/ 2147483646 w 5871"/>
                <a:gd name="T43" fmla="*/ 2147483646 h 5585"/>
                <a:gd name="T44" fmla="*/ 2147483646 w 5871"/>
                <a:gd name="T45" fmla="*/ 2147483646 h 5585"/>
                <a:gd name="T46" fmla="*/ 2147483646 w 5871"/>
                <a:gd name="T47" fmla="*/ 2147483646 h 5585"/>
                <a:gd name="T48" fmla="*/ 2147483646 w 5871"/>
                <a:gd name="T49" fmla="*/ 2147483646 h 5585"/>
                <a:gd name="T50" fmla="*/ 2147483646 w 5871"/>
                <a:gd name="T51" fmla="*/ 2147483646 h 5585"/>
                <a:gd name="T52" fmla="*/ 2147483646 w 5871"/>
                <a:gd name="T53" fmla="*/ 2147483646 h 5585"/>
                <a:gd name="T54" fmla="*/ 2147483646 w 5871"/>
                <a:gd name="T55" fmla="*/ 2147483646 h 5585"/>
                <a:gd name="T56" fmla="*/ 2147483646 w 5871"/>
                <a:gd name="T57" fmla="*/ 2147483646 h 5585"/>
                <a:gd name="T58" fmla="*/ 2147483646 w 5871"/>
                <a:gd name="T59" fmla="*/ 2147483646 h 5585"/>
                <a:gd name="T60" fmla="*/ 2147483646 w 5871"/>
                <a:gd name="T61" fmla="*/ 2147483646 h 5585"/>
                <a:gd name="T62" fmla="*/ 2147483646 w 5871"/>
                <a:gd name="T63" fmla="*/ 2147483646 h 5585"/>
                <a:gd name="T64" fmla="*/ 2147483646 w 5871"/>
                <a:gd name="T65" fmla="*/ 2147483646 h 5585"/>
                <a:gd name="T66" fmla="*/ 2147483646 w 5871"/>
                <a:gd name="T67" fmla="*/ 2147483646 h 5585"/>
                <a:gd name="T68" fmla="*/ 2147483646 w 5871"/>
                <a:gd name="T69" fmla="*/ 2147483646 h 5585"/>
                <a:gd name="T70" fmla="*/ 2147483646 w 5871"/>
                <a:gd name="T71" fmla="*/ 2147483646 h 5585"/>
                <a:gd name="T72" fmla="*/ 2147483646 w 5871"/>
                <a:gd name="T73" fmla="*/ 2147483646 h 5585"/>
                <a:gd name="T74" fmla="*/ 2147483646 w 5871"/>
                <a:gd name="T75" fmla="*/ 2147483646 h 5585"/>
                <a:gd name="T76" fmla="*/ 2147483646 w 5871"/>
                <a:gd name="T77" fmla="*/ 2147483646 h 5585"/>
                <a:gd name="T78" fmla="*/ 2147483646 w 5871"/>
                <a:gd name="T79" fmla="*/ 2147483646 h 5585"/>
                <a:gd name="T80" fmla="*/ 2147483646 w 5871"/>
                <a:gd name="T81" fmla="*/ 2147483646 h 5585"/>
                <a:gd name="T82" fmla="*/ 2147483646 w 5871"/>
                <a:gd name="T83" fmla="*/ 2147483646 h 5585"/>
                <a:gd name="T84" fmla="*/ 2147483646 w 5871"/>
                <a:gd name="T85" fmla="*/ 2147483646 h 5585"/>
                <a:gd name="T86" fmla="*/ 2147483646 w 5871"/>
                <a:gd name="T87" fmla="*/ 2147483646 h 5585"/>
                <a:gd name="T88" fmla="*/ 2147483646 w 5871"/>
                <a:gd name="T89" fmla="*/ 2147483646 h 5585"/>
                <a:gd name="T90" fmla="*/ 2147483646 w 5871"/>
                <a:gd name="T91" fmla="*/ 2147483646 h 5585"/>
                <a:gd name="T92" fmla="*/ 2147483646 w 5871"/>
                <a:gd name="T93" fmla="*/ 2147483646 h 5585"/>
                <a:gd name="T94" fmla="*/ 2147483646 w 5871"/>
                <a:gd name="T95" fmla="*/ 2147483646 h 5585"/>
                <a:gd name="T96" fmla="*/ 2147483646 w 5871"/>
                <a:gd name="T97" fmla="*/ 2147483646 h 5585"/>
                <a:gd name="T98" fmla="*/ 2147483646 w 5871"/>
                <a:gd name="T99" fmla="*/ 2147483646 h 5585"/>
                <a:gd name="T100" fmla="*/ 2147483646 w 5871"/>
                <a:gd name="T101" fmla="*/ 2147483646 h 5585"/>
                <a:gd name="T102" fmla="*/ 2147483646 w 5871"/>
                <a:gd name="T103" fmla="*/ 2147483646 h 5585"/>
                <a:gd name="T104" fmla="*/ 0 w 5871"/>
                <a:gd name="T105" fmla="*/ 2147483646 h 5585"/>
                <a:gd name="T106" fmla="*/ 2147483646 w 5871"/>
                <a:gd name="T107" fmla="*/ 0 h 5585"/>
                <a:gd name="T108" fmla="*/ 2147483646 w 5871"/>
                <a:gd name="T109" fmla="*/ 2147483646 h 5585"/>
                <a:gd name="T110" fmla="*/ 2147483646 w 5871"/>
                <a:gd name="T111" fmla="*/ 2147483646 h 5585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5871" h="5585">
                  <a:moveTo>
                    <a:pt x="774" y="374"/>
                  </a:moveTo>
                  <a:lnTo>
                    <a:pt x="774" y="1910"/>
                  </a:lnTo>
                  <a:lnTo>
                    <a:pt x="5107" y="1910"/>
                  </a:lnTo>
                  <a:lnTo>
                    <a:pt x="5107" y="374"/>
                  </a:lnTo>
                  <a:lnTo>
                    <a:pt x="774" y="374"/>
                  </a:lnTo>
                  <a:close/>
                  <a:moveTo>
                    <a:pt x="1597" y="3265"/>
                  </a:moveTo>
                  <a:lnTo>
                    <a:pt x="1597" y="3265"/>
                  </a:lnTo>
                  <a:lnTo>
                    <a:pt x="1591" y="3265"/>
                  </a:lnTo>
                  <a:lnTo>
                    <a:pt x="1587" y="3265"/>
                  </a:lnTo>
                  <a:lnTo>
                    <a:pt x="1586" y="3265"/>
                  </a:lnTo>
                  <a:lnTo>
                    <a:pt x="1581" y="3265"/>
                  </a:lnTo>
                  <a:lnTo>
                    <a:pt x="1576" y="3265"/>
                  </a:lnTo>
                  <a:lnTo>
                    <a:pt x="1571" y="3265"/>
                  </a:lnTo>
                  <a:lnTo>
                    <a:pt x="1570" y="3265"/>
                  </a:lnTo>
                  <a:lnTo>
                    <a:pt x="1566" y="3265"/>
                  </a:lnTo>
                  <a:lnTo>
                    <a:pt x="1560" y="3265"/>
                  </a:lnTo>
                  <a:lnTo>
                    <a:pt x="1555" y="3265"/>
                  </a:lnTo>
                  <a:lnTo>
                    <a:pt x="1550" y="3265"/>
                  </a:lnTo>
                  <a:lnTo>
                    <a:pt x="1545" y="3265"/>
                  </a:lnTo>
                  <a:lnTo>
                    <a:pt x="1540" y="3265"/>
                  </a:lnTo>
                  <a:lnTo>
                    <a:pt x="1539" y="3265"/>
                  </a:lnTo>
                  <a:lnTo>
                    <a:pt x="1535" y="3265"/>
                  </a:lnTo>
                  <a:lnTo>
                    <a:pt x="1529" y="3265"/>
                  </a:lnTo>
                  <a:lnTo>
                    <a:pt x="1525" y="3265"/>
                  </a:lnTo>
                  <a:lnTo>
                    <a:pt x="1524" y="3265"/>
                  </a:lnTo>
                  <a:lnTo>
                    <a:pt x="1519" y="3265"/>
                  </a:lnTo>
                  <a:lnTo>
                    <a:pt x="1514" y="3265"/>
                  </a:lnTo>
                  <a:lnTo>
                    <a:pt x="1509" y="3265"/>
                  </a:lnTo>
                  <a:lnTo>
                    <a:pt x="1508" y="3265"/>
                  </a:lnTo>
                  <a:lnTo>
                    <a:pt x="1504" y="3265"/>
                  </a:lnTo>
                  <a:lnTo>
                    <a:pt x="1498" y="3265"/>
                  </a:lnTo>
                  <a:lnTo>
                    <a:pt x="1494" y="3265"/>
                  </a:lnTo>
                  <a:lnTo>
                    <a:pt x="1493" y="3265"/>
                  </a:lnTo>
                  <a:lnTo>
                    <a:pt x="1488" y="3265"/>
                  </a:lnTo>
                  <a:lnTo>
                    <a:pt x="1483" y="3265"/>
                  </a:lnTo>
                  <a:lnTo>
                    <a:pt x="1478" y="3265"/>
                  </a:lnTo>
                  <a:lnTo>
                    <a:pt x="1477" y="3265"/>
                  </a:lnTo>
                  <a:lnTo>
                    <a:pt x="1473" y="3265"/>
                  </a:lnTo>
                  <a:lnTo>
                    <a:pt x="1467" y="3265"/>
                  </a:lnTo>
                  <a:lnTo>
                    <a:pt x="1463" y="3265"/>
                  </a:lnTo>
                  <a:lnTo>
                    <a:pt x="1462" y="3265"/>
                  </a:lnTo>
                  <a:lnTo>
                    <a:pt x="1457" y="3265"/>
                  </a:lnTo>
                  <a:lnTo>
                    <a:pt x="1452" y="3265"/>
                  </a:lnTo>
                  <a:lnTo>
                    <a:pt x="1446" y="3265"/>
                  </a:lnTo>
                  <a:lnTo>
                    <a:pt x="1442" y="3265"/>
                  </a:lnTo>
                  <a:lnTo>
                    <a:pt x="1266" y="3265"/>
                  </a:lnTo>
                  <a:lnTo>
                    <a:pt x="1345" y="3830"/>
                  </a:lnTo>
                  <a:lnTo>
                    <a:pt x="1294" y="3911"/>
                  </a:lnTo>
                  <a:lnTo>
                    <a:pt x="1345" y="3977"/>
                  </a:lnTo>
                  <a:lnTo>
                    <a:pt x="1117" y="4116"/>
                  </a:lnTo>
                  <a:lnTo>
                    <a:pt x="1112" y="4144"/>
                  </a:lnTo>
                  <a:lnTo>
                    <a:pt x="1106" y="4173"/>
                  </a:lnTo>
                  <a:lnTo>
                    <a:pt x="1103" y="4201"/>
                  </a:lnTo>
                  <a:lnTo>
                    <a:pt x="1099" y="4228"/>
                  </a:lnTo>
                  <a:lnTo>
                    <a:pt x="1097" y="4255"/>
                  </a:lnTo>
                  <a:lnTo>
                    <a:pt x="1096" y="4281"/>
                  </a:lnTo>
                  <a:lnTo>
                    <a:pt x="1096" y="4308"/>
                  </a:lnTo>
                  <a:lnTo>
                    <a:pt x="1096" y="4333"/>
                  </a:lnTo>
                  <a:lnTo>
                    <a:pt x="1097" y="4359"/>
                  </a:lnTo>
                  <a:lnTo>
                    <a:pt x="1098" y="4383"/>
                  </a:lnTo>
                  <a:lnTo>
                    <a:pt x="1100" y="4407"/>
                  </a:lnTo>
                  <a:lnTo>
                    <a:pt x="1104" y="4432"/>
                  </a:lnTo>
                  <a:lnTo>
                    <a:pt x="1112" y="4478"/>
                  </a:lnTo>
                  <a:lnTo>
                    <a:pt x="1121" y="4523"/>
                  </a:lnTo>
                  <a:lnTo>
                    <a:pt x="1133" y="4568"/>
                  </a:lnTo>
                  <a:lnTo>
                    <a:pt x="1147" y="4611"/>
                  </a:lnTo>
                  <a:lnTo>
                    <a:pt x="1162" y="4653"/>
                  </a:lnTo>
                  <a:lnTo>
                    <a:pt x="1179" y="4694"/>
                  </a:lnTo>
                  <a:lnTo>
                    <a:pt x="1198" y="4733"/>
                  </a:lnTo>
                  <a:lnTo>
                    <a:pt x="1218" y="4772"/>
                  </a:lnTo>
                  <a:lnTo>
                    <a:pt x="1238" y="4812"/>
                  </a:lnTo>
                  <a:lnTo>
                    <a:pt x="1259" y="4849"/>
                  </a:lnTo>
                  <a:lnTo>
                    <a:pt x="774" y="4849"/>
                  </a:lnTo>
                  <a:lnTo>
                    <a:pt x="774" y="2135"/>
                  </a:lnTo>
                  <a:lnTo>
                    <a:pt x="2185" y="2135"/>
                  </a:lnTo>
                  <a:lnTo>
                    <a:pt x="2185" y="4849"/>
                  </a:lnTo>
                  <a:lnTo>
                    <a:pt x="1780" y="4849"/>
                  </a:lnTo>
                  <a:lnTo>
                    <a:pt x="1801" y="4812"/>
                  </a:lnTo>
                  <a:lnTo>
                    <a:pt x="1821" y="4772"/>
                  </a:lnTo>
                  <a:lnTo>
                    <a:pt x="1841" y="4733"/>
                  </a:lnTo>
                  <a:lnTo>
                    <a:pt x="1859" y="4694"/>
                  </a:lnTo>
                  <a:lnTo>
                    <a:pt x="1876" y="4653"/>
                  </a:lnTo>
                  <a:lnTo>
                    <a:pt x="1892" y="4611"/>
                  </a:lnTo>
                  <a:lnTo>
                    <a:pt x="1905" y="4568"/>
                  </a:lnTo>
                  <a:lnTo>
                    <a:pt x="1917" y="4523"/>
                  </a:lnTo>
                  <a:lnTo>
                    <a:pt x="1927" y="4478"/>
                  </a:lnTo>
                  <a:lnTo>
                    <a:pt x="1935" y="4432"/>
                  </a:lnTo>
                  <a:lnTo>
                    <a:pt x="1938" y="4407"/>
                  </a:lnTo>
                  <a:lnTo>
                    <a:pt x="1941" y="4383"/>
                  </a:lnTo>
                  <a:lnTo>
                    <a:pt x="1942" y="4359"/>
                  </a:lnTo>
                  <a:lnTo>
                    <a:pt x="1943" y="4333"/>
                  </a:lnTo>
                  <a:lnTo>
                    <a:pt x="1943" y="4308"/>
                  </a:lnTo>
                  <a:lnTo>
                    <a:pt x="1942" y="4281"/>
                  </a:lnTo>
                  <a:lnTo>
                    <a:pt x="1941" y="4255"/>
                  </a:lnTo>
                  <a:lnTo>
                    <a:pt x="1938" y="4228"/>
                  </a:lnTo>
                  <a:lnTo>
                    <a:pt x="1936" y="4201"/>
                  </a:lnTo>
                  <a:lnTo>
                    <a:pt x="1932" y="4173"/>
                  </a:lnTo>
                  <a:lnTo>
                    <a:pt x="1927" y="4144"/>
                  </a:lnTo>
                  <a:lnTo>
                    <a:pt x="1922" y="4116"/>
                  </a:lnTo>
                  <a:lnTo>
                    <a:pt x="1694" y="3977"/>
                  </a:lnTo>
                  <a:lnTo>
                    <a:pt x="1745" y="3911"/>
                  </a:lnTo>
                  <a:lnTo>
                    <a:pt x="1694" y="3830"/>
                  </a:lnTo>
                  <a:lnTo>
                    <a:pt x="1771" y="3265"/>
                  </a:lnTo>
                  <a:lnTo>
                    <a:pt x="1597" y="3265"/>
                  </a:lnTo>
                  <a:close/>
                  <a:moveTo>
                    <a:pt x="4819" y="863"/>
                  </a:moveTo>
                  <a:lnTo>
                    <a:pt x="4819" y="1057"/>
                  </a:lnTo>
                  <a:lnTo>
                    <a:pt x="3585" y="1057"/>
                  </a:lnTo>
                  <a:lnTo>
                    <a:pt x="3585" y="863"/>
                  </a:lnTo>
                  <a:lnTo>
                    <a:pt x="4819" y="863"/>
                  </a:lnTo>
                  <a:close/>
                  <a:moveTo>
                    <a:pt x="5002" y="1108"/>
                  </a:moveTo>
                  <a:lnTo>
                    <a:pt x="5002" y="1379"/>
                  </a:lnTo>
                  <a:lnTo>
                    <a:pt x="3769" y="1379"/>
                  </a:lnTo>
                  <a:lnTo>
                    <a:pt x="3769" y="1108"/>
                  </a:lnTo>
                  <a:lnTo>
                    <a:pt x="5002" y="1108"/>
                  </a:lnTo>
                  <a:close/>
                  <a:moveTo>
                    <a:pt x="4891" y="1429"/>
                  </a:moveTo>
                  <a:lnTo>
                    <a:pt x="4891" y="1623"/>
                  </a:lnTo>
                  <a:lnTo>
                    <a:pt x="3657" y="1623"/>
                  </a:lnTo>
                  <a:lnTo>
                    <a:pt x="3657" y="1429"/>
                  </a:lnTo>
                  <a:lnTo>
                    <a:pt x="4891" y="1429"/>
                  </a:lnTo>
                  <a:close/>
                  <a:moveTo>
                    <a:pt x="4977" y="1659"/>
                  </a:moveTo>
                  <a:lnTo>
                    <a:pt x="4977" y="1853"/>
                  </a:lnTo>
                  <a:lnTo>
                    <a:pt x="3743" y="1853"/>
                  </a:lnTo>
                  <a:lnTo>
                    <a:pt x="3743" y="1659"/>
                  </a:lnTo>
                  <a:lnTo>
                    <a:pt x="4977" y="1659"/>
                  </a:lnTo>
                  <a:close/>
                  <a:moveTo>
                    <a:pt x="1643" y="596"/>
                  </a:moveTo>
                  <a:lnTo>
                    <a:pt x="1833" y="561"/>
                  </a:lnTo>
                  <a:lnTo>
                    <a:pt x="2061" y="1773"/>
                  </a:lnTo>
                  <a:lnTo>
                    <a:pt x="1871" y="1809"/>
                  </a:lnTo>
                  <a:lnTo>
                    <a:pt x="1643" y="596"/>
                  </a:lnTo>
                  <a:close/>
                  <a:moveTo>
                    <a:pt x="1388" y="596"/>
                  </a:moveTo>
                  <a:lnTo>
                    <a:pt x="1579" y="561"/>
                  </a:lnTo>
                  <a:lnTo>
                    <a:pt x="1807" y="1773"/>
                  </a:lnTo>
                  <a:lnTo>
                    <a:pt x="1616" y="1809"/>
                  </a:lnTo>
                  <a:lnTo>
                    <a:pt x="1388" y="596"/>
                  </a:lnTo>
                  <a:close/>
                  <a:moveTo>
                    <a:pt x="1134" y="596"/>
                  </a:moveTo>
                  <a:lnTo>
                    <a:pt x="1324" y="561"/>
                  </a:lnTo>
                  <a:lnTo>
                    <a:pt x="1551" y="1773"/>
                  </a:lnTo>
                  <a:lnTo>
                    <a:pt x="1361" y="1809"/>
                  </a:lnTo>
                  <a:lnTo>
                    <a:pt x="1134" y="596"/>
                  </a:lnTo>
                  <a:close/>
                  <a:moveTo>
                    <a:pt x="884" y="568"/>
                  </a:moveTo>
                  <a:lnTo>
                    <a:pt x="1077" y="568"/>
                  </a:lnTo>
                  <a:lnTo>
                    <a:pt x="1077" y="1802"/>
                  </a:lnTo>
                  <a:lnTo>
                    <a:pt x="884" y="1802"/>
                  </a:lnTo>
                  <a:lnTo>
                    <a:pt x="884" y="568"/>
                  </a:lnTo>
                  <a:close/>
                  <a:moveTo>
                    <a:pt x="3540" y="2418"/>
                  </a:moveTo>
                  <a:lnTo>
                    <a:pt x="3807" y="2354"/>
                  </a:lnTo>
                  <a:lnTo>
                    <a:pt x="4033" y="3306"/>
                  </a:lnTo>
                  <a:lnTo>
                    <a:pt x="3765" y="3369"/>
                  </a:lnTo>
                  <a:lnTo>
                    <a:pt x="3540" y="2418"/>
                  </a:lnTo>
                  <a:close/>
                  <a:moveTo>
                    <a:pt x="3622" y="2531"/>
                  </a:moveTo>
                  <a:lnTo>
                    <a:pt x="3639" y="2606"/>
                  </a:lnTo>
                  <a:lnTo>
                    <a:pt x="3791" y="2570"/>
                  </a:lnTo>
                  <a:lnTo>
                    <a:pt x="3773" y="2496"/>
                  </a:lnTo>
                  <a:lnTo>
                    <a:pt x="3622" y="2531"/>
                  </a:lnTo>
                  <a:close/>
                  <a:moveTo>
                    <a:pt x="3739" y="3028"/>
                  </a:moveTo>
                  <a:lnTo>
                    <a:pt x="3776" y="3184"/>
                  </a:lnTo>
                  <a:lnTo>
                    <a:pt x="3928" y="3148"/>
                  </a:lnTo>
                  <a:lnTo>
                    <a:pt x="3890" y="2991"/>
                  </a:lnTo>
                  <a:lnTo>
                    <a:pt x="3739" y="3028"/>
                  </a:lnTo>
                  <a:close/>
                  <a:moveTo>
                    <a:pt x="3193" y="2418"/>
                  </a:moveTo>
                  <a:lnTo>
                    <a:pt x="3418" y="3369"/>
                  </a:lnTo>
                  <a:lnTo>
                    <a:pt x="3687" y="3306"/>
                  </a:lnTo>
                  <a:lnTo>
                    <a:pt x="3461" y="2354"/>
                  </a:lnTo>
                  <a:lnTo>
                    <a:pt x="3193" y="2418"/>
                  </a:lnTo>
                  <a:close/>
                  <a:moveTo>
                    <a:pt x="3276" y="2531"/>
                  </a:moveTo>
                  <a:lnTo>
                    <a:pt x="3426" y="2496"/>
                  </a:lnTo>
                  <a:lnTo>
                    <a:pt x="3444" y="2570"/>
                  </a:lnTo>
                  <a:lnTo>
                    <a:pt x="3292" y="2606"/>
                  </a:lnTo>
                  <a:lnTo>
                    <a:pt x="3276" y="2531"/>
                  </a:lnTo>
                  <a:close/>
                  <a:moveTo>
                    <a:pt x="3393" y="3028"/>
                  </a:moveTo>
                  <a:lnTo>
                    <a:pt x="3429" y="3184"/>
                  </a:lnTo>
                  <a:lnTo>
                    <a:pt x="3581" y="3148"/>
                  </a:lnTo>
                  <a:lnTo>
                    <a:pt x="3544" y="2991"/>
                  </a:lnTo>
                  <a:lnTo>
                    <a:pt x="3393" y="3028"/>
                  </a:lnTo>
                  <a:close/>
                  <a:moveTo>
                    <a:pt x="2841" y="2418"/>
                  </a:moveTo>
                  <a:lnTo>
                    <a:pt x="3109" y="2354"/>
                  </a:lnTo>
                  <a:lnTo>
                    <a:pt x="3335" y="3306"/>
                  </a:lnTo>
                  <a:lnTo>
                    <a:pt x="3067" y="3369"/>
                  </a:lnTo>
                  <a:lnTo>
                    <a:pt x="2841" y="2418"/>
                  </a:lnTo>
                  <a:close/>
                  <a:moveTo>
                    <a:pt x="2923" y="2531"/>
                  </a:moveTo>
                  <a:lnTo>
                    <a:pt x="2941" y="2606"/>
                  </a:lnTo>
                  <a:lnTo>
                    <a:pt x="3092" y="2570"/>
                  </a:lnTo>
                  <a:lnTo>
                    <a:pt x="3075" y="2496"/>
                  </a:lnTo>
                  <a:lnTo>
                    <a:pt x="2923" y="2531"/>
                  </a:lnTo>
                  <a:close/>
                  <a:moveTo>
                    <a:pt x="3041" y="3028"/>
                  </a:moveTo>
                  <a:lnTo>
                    <a:pt x="3192" y="2991"/>
                  </a:lnTo>
                  <a:lnTo>
                    <a:pt x="3229" y="3148"/>
                  </a:lnTo>
                  <a:lnTo>
                    <a:pt x="3078" y="3184"/>
                  </a:lnTo>
                  <a:lnTo>
                    <a:pt x="3041" y="3028"/>
                  </a:lnTo>
                  <a:close/>
                  <a:moveTo>
                    <a:pt x="2553" y="2372"/>
                  </a:moveTo>
                  <a:lnTo>
                    <a:pt x="2828" y="2372"/>
                  </a:lnTo>
                  <a:lnTo>
                    <a:pt x="2828" y="3352"/>
                  </a:lnTo>
                  <a:lnTo>
                    <a:pt x="2553" y="3352"/>
                  </a:lnTo>
                  <a:lnTo>
                    <a:pt x="2553" y="2372"/>
                  </a:lnTo>
                  <a:close/>
                  <a:moveTo>
                    <a:pt x="2606" y="2503"/>
                  </a:moveTo>
                  <a:lnTo>
                    <a:pt x="2606" y="2579"/>
                  </a:lnTo>
                  <a:lnTo>
                    <a:pt x="2762" y="2579"/>
                  </a:lnTo>
                  <a:lnTo>
                    <a:pt x="2762" y="2503"/>
                  </a:lnTo>
                  <a:lnTo>
                    <a:pt x="2606" y="2503"/>
                  </a:lnTo>
                  <a:close/>
                  <a:moveTo>
                    <a:pt x="2606" y="3012"/>
                  </a:moveTo>
                  <a:lnTo>
                    <a:pt x="2606" y="3173"/>
                  </a:lnTo>
                  <a:lnTo>
                    <a:pt x="2762" y="3173"/>
                  </a:lnTo>
                  <a:lnTo>
                    <a:pt x="2762" y="3012"/>
                  </a:lnTo>
                  <a:lnTo>
                    <a:pt x="2606" y="3012"/>
                  </a:lnTo>
                  <a:close/>
                  <a:moveTo>
                    <a:pt x="5555" y="151"/>
                  </a:moveTo>
                  <a:lnTo>
                    <a:pt x="5555" y="374"/>
                  </a:lnTo>
                  <a:lnTo>
                    <a:pt x="5555" y="4849"/>
                  </a:lnTo>
                  <a:lnTo>
                    <a:pt x="5871" y="4849"/>
                  </a:lnTo>
                  <a:lnTo>
                    <a:pt x="5871" y="5585"/>
                  </a:lnTo>
                  <a:lnTo>
                    <a:pt x="0" y="5585"/>
                  </a:lnTo>
                  <a:lnTo>
                    <a:pt x="0" y="4849"/>
                  </a:lnTo>
                  <a:lnTo>
                    <a:pt x="326" y="4849"/>
                  </a:lnTo>
                  <a:lnTo>
                    <a:pt x="326" y="374"/>
                  </a:lnTo>
                  <a:lnTo>
                    <a:pt x="326" y="151"/>
                  </a:lnTo>
                  <a:lnTo>
                    <a:pt x="326" y="0"/>
                  </a:lnTo>
                  <a:lnTo>
                    <a:pt x="5555" y="0"/>
                  </a:lnTo>
                  <a:lnTo>
                    <a:pt x="5555" y="151"/>
                  </a:lnTo>
                  <a:close/>
                  <a:moveTo>
                    <a:pt x="2409" y="2135"/>
                  </a:moveTo>
                  <a:lnTo>
                    <a:pt x="2409" y="3385"/>
                  </a:lnTo>
                  <a:lnTo>
                    <a:pt x="5107" y="3385"/>
                  </a:lnTo>
                  <a:lnTo>
                    <a:pt x="5107" y="2135"/>
                  </a:lnTo>
                  <a:lnTo>
                    <a:pt x="2409" y="2135"/>
                  </a:lnTo>
                  <a:close/>
                  <a:moveTo>
                    <a:pt x="2409" y="3609"/>
                  </a:moveTo>
                  <a:lnTo>
                    <a:pt x="2409" y="4849"/>
                  </a:lnTo>
                  <a:lnTo>
                    <a:pt x="5107" y="4849"/>
                  </a:lnTo>
                  <a:lnTo>
                    <a:pt x="5107" y="3609"/>
                  </a:lnTo>
                  <a:lnTo>
                    <a:pt x="2409" y="360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6674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最新前沿科技PPT模板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</TotalTime>
  <Words>464</Words>
  <Application>Microsoft Office PowerPoint</Application>
  <PresentationFormat>自定义</PresentationFormat>
  <Paragraphs>93</Paragraphs>
  <Slides>17</Slides>
  <Notes>16</Notes>
  <HiddenSlides>0</HiddenSlides>
  <MMClips>2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Hiragino Sans GB W3</vt:lpstr>
      <vt:lpstr>等线</vt:lpstr>
      <vt:lpstr>等线 Light</vt:lpstr>
      <vt:lpstr>经典综艺体简</vt:lpstr>
      <vt:lpstr>迷你简综艺</vt:lpstr>
      <vt:lpstr>宋体</vt:lpstr>
      <vt:lpstr>微软雅黑</vt:lpstr>
      <vt:lpstr>Arial</vt:lpstr>
      <vt:lpstr>Calibri</vt:lpstr>
      <vt:lpstr>Calibri Light</vt:lpstr>
      <vt:lpstr>Century Gothic</vt:lpstr>
      <vt:lpstr>Eras Bold ITC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subject>tukuppt</dc:subject>
  <dc:creator>www.tukuppt.com</dc:creator>
  <cp:lastModifiedBy>翁嵩涠</cp:lastModifiedBy>
  <cp:revision>11</cp:revision>
  <dcterms:created xsi:type="dcterms:W3CDTF">2017-09-11T03:56:54Z</dcterms:created>
  <dcterms:modified xsi:type="dcterms:W3CDTF">2018-06-12T01:52:33Z</dcterms:modified>
</cp:coreProperties>
</file>

<file path=docProps/thumbnail.jpeg>
</file>